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71" r:id="rId5"/>
    <p:sldId id="264" r:id="rId6"/>
    <p:sldId id="265" r:id="rId7"/>
    <p:sldId id="266" r:id="rId8"/>
    <p:sldId id="267" r:id="rId9"/>
    <p:sldId id="259" r:id="rId10"/>
    <p:sldId id="268" r:id="rId11"/>
    <p:sldId id="260" r:id="rId12"/>
    <p:sldId id="262" r:id="rId13"/>
    <p:sldId id="263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485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469B4-CB5A-4173-B1DF-7481E11514C1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3F513-B282-48C0-B6BF-1284A19929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033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469B4-CB5A-4173-B1DF-7481E11514C1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3F513-B282-48C0-B6BF-1284A19929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35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469B4-CB5A-4173-B1DF-7481E11514C1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3F513-B282-48C0-B6BF-1284A19929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444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469B4-CB5A-4173-B1DF-7481E11514C1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3F513-B282-48C0-B6BF-1284A19929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093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469B4-CB5A-4173-B1DF-7481E11514C1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3F513-B282-48C0-B6BF-1284A19929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391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469B4-CB5A-4173-B1DF-7481E11514C1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3F513-B282-48C0-B6BF-1284A19929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871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469B4-CB5A-4173-B1DF-7481E11514C1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3F513-B282-48C0-B6BF-1284A19929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292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469B4-CB5A-4173-B1DF-7481E11514C1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3F513-B282-48C0-B6BF-1284A19929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067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469B4-CB5A-4173-B1DF-7481E11514C1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3F513-B282-48C0-B6BF-1284A19929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064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469B4-CB5A-4173-B1DF-7481E11514C1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3F513-B282-48C0-B6BF-1284A19929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054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469B4-CB5A-4173-B1DF-7481E11514C1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3F513-B282-48C0-B6BF-1284A19929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218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85000">
              <a:srgbClr val="9CB86E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8469B4-CB5A-4173-B1DF-7481E11514C1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3F513-B282-48C0-B6BF-1284A19929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176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4008" y="188641"/>
            <a:ext cx="4320480" cy="3411810"/>
          </a:xfrm>
        </p:spPr>
        <p:txBody>
          <a:bodyPr/>
          <a:lstStyle/>
          <a:p>
            <a:r>
              <a:rPr lang="ru-RU" b="1" i="1" dirty="0" smtClean="0">
                <a:solidFill>
                  <a:srgbClr val="0070C0"/>
                </a:solidFill>
              </a:rPr>
              <a:t>Исаак Ильич Левитан.</a:t>
            </a:r>
            <a:br>
              <a:rPr lang="ru-RU" b="1" i="1" dirty="0" smtClean="0">
                <a:solidFill>
                  <a:srgbClr val="0070C0"/>
                </a:solidFill>
              </a:rPr>
            </a:br>
            <a:r>
              <a:rPr lang="ru-RU" b="1" i="1" dirty="0" smtClean="0">
                <a:solidFill>
                  <a:srgbClr val="0070C0"/>
                </a:solidFill>
              </a:rPr>
              <a:t>Весна в картинах</a:t>
            </a:r>
            <a:endParaRPr lang="ru-RU" b="1" i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8" t="20934" r="48950" b="13155"/>
          <a:stretch/>
        </p:blipFill>
        <p:spPr bwMode="auto">
          <a:xfrm>
            <a:off x="91439" y="908720"/>
            <a:ext cx="4665229" cy="5818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2381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274638"/>
            <a:ext cx="3682752" cy="99412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«Весна в лесу». 1882г.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7396"/>
            <a:ext cx="4824536" cy="6573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0224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216024"/>
          </a:xfrm>
        </p:spPr>
        <p:txBody>
          <a:bodyPr>
            <a:noAutofit/>
          </a:bodyPr>
          <a:lstStyle/>
          <a:p>
            <a:r>
              <a:rPr lang="ru-RU" sz="3600" dirty="0" smtClean="0"/>
              <a:t>«Цветущие яблони». 1896г.</a:t>
            </a:r>
            <a:endParaRPr lang="ru-RU" sz="3600" dirty="0"/>
          </a:p>
        </p:txBody>
      </p:sp>
      <p:pic>
        <p:nvPicPr>
          <p:cNvPr id="6148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" t="5944" r="9099" b="11599"/>
          <a:stretch/>
        </p:blipFill>
        <p:spPr bwMode="auto">
          <a:xfrm>
            <a:off x="395536" y="548680"/>
            <a:ext cx="8280920" cy="6207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4350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1800" y="116632"/>
            <a:ext cx="6192688" cy="662473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smtClean="0"/>
              <a:t>    В 1896 году у Левитана вновь начались проблемы с сердцем. Однако художник много работал и даже путешествовал: у него прошла выставка в Москве, позже Левитан побывал в Финляндии и вновь в Италии. Отовсюду он привозил новые картины с местными пейзажами. Болезнь все больше беспокоила художника, его осматривал Антон Чехов. В дневнике писателя осталась запись: «Выслушивал Левитана. Дело плохо. Сердце у него не стучит, а дует. Вместо звука тук-тук слышится </a:t>
            </a:r>
            <a:r>
              <a:rPr lang="ru-RU" dirty="0" err="1" smtClean="0"/>
              <a:t>пф</a:t>
            </a:r>
            <a:r>
              <a:rPr lang="ru-RU" dirty="0" smtClean="0"/>
              <a:t>-тук…» Но живописец не прекращал работать. В этот период он создал экспрессивные полотна «Бурный день», «Последние лучи солнца. Осиновый лес», «Поезд в пути».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В 1898 году Академия художеств присудила Исааку Левитану звание академика пейзажной живописи. Несмотря на болезнь, он стал руководить пейзажной мастерской в Московском училище живописи, ваяния и зодчества, где когда-то учился сам. В конце мая 1900 года Левитан сильно простудился, и спустя месяц художника не стало. Все лето его картины выставлялись в Русском павильоне на Всемирной выставке в Париже, а в мастерской Левитана осталось 40 недописанных картин и несколько сотен набросков.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Менее чем за 25 лет, Левитан написал около 1000 картин, этюдов и рисунков.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7552"/>
            <a:ext cx="2590377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3972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075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32048"/>
          </a:xfrm>
        </p:spPr>
        <p:txBody>
          <a:bodyPr>
            <a:noAutofit/>
          </a:bodyPr>
          <a:lstStyle/>
          <a:p>
            <a:r>
              <a:rPr lang="ru-RU" sz="3600" dirty="0" smtClean="0"/>
              <a:t>Исаак Ильич Левитан 1860-1900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55776" y="-1880145"/>
            <a:ext cx="6480720" cy="8402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</a:t>
            </a:r>
            <a:endParaRPr lang="ru-RU" dirty="0"/>
          </a:p>
          <a:p>
            <a:r>
              <a:rPr lang="ru-RU" dirty="0" smtClean="0"/>
              <a:t>Исаак Левитан родился недалеко от железнодорожной литовской станции </a:t>
            </a:r>
            <a:r>
              <a:rPr lang="ru-RU" dirty="0" err="1" smtClean="0"/>
              <a:t>Кибарты</a:t>
            </a:r>
            <a:r>
              <a:rPr lang="ru-RU" dirty="0" smtClean="0"/>
              <a:t> в образованной, но бедной еврейской семье. Его отец Илья Левитан - раввин по образованию - оставил религиозный путь и стал учителем иностранных языков, работал кассиром и контролером на железнодорожных станциях. Семья, в которой было четверо детей (два мальчика и две девочки), жила очень бедно. В поисках лучшей жизни Левитаны в конце 1860-х годов переехали на окраину Москвы.</a:t>
            </a:r>
          </a:p>
          <a:p>
            <a:r>
              <a:rPr lang="ru-RU" dirty="0"/>
              <a:t> </a:t>
            </a:r>
            <a:r>
              <a:rPr lang="ru-RU" dirty="0" smtClean="0"/>
              <a:t>    Однако и в Москве отцу не удалось найти постоянного места: он так и перебивался частными уроками. Несмотря на трудности, родители не стали возражать, когда Исаак в 13 лет поступил в Московское училище живописи, ваяния и зодчества. Годы обучения были трудными. В 1875 году скончалась мать будущего художника, а еще через два года из жизни ушел отец. Преподаватели старались помогать талантливому юноше. Выдавали денежные пособия, кисти и краски. Про него ходило в школе много рассказов, с одной стороны, о его даровании, а с другой — о его великой нужде. Говорили, что он не имеет иногда и ночлега».</a:t>
            </a:r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2348534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9588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97346"/>
            <a:ext cx="88569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В училище Исаак Левитан подружился с Константином Коровиным, Михаилом Нестеровым, Алексеем Степановым. Его учителями были Василий Перов и Василий Поленов, большое влияние на юного художника оказал преподаватель Алексей Саврасов. Именно его наставление — «пишите, изучайте, но главное — чувствуйте!» — Исаак Левитан сделал девизом своего творчества. Уже в конце 1870-х годов Левитан начал писать свои «пейзажи настроения», на которых он не только изображал природу, но и выражал собственные чувства.</a:t>
            </a:r>
          </a:p>
          <a:p>
            <a:r>
              <a:rPr lang="ru-RU" dirty="0" smtClean="0"/>
              <a:t>     На ученической выставке 1880 года Павел Третьяков купил картину Левитана «Осенний день. Сокольники». Через четыре года после этого полотна Исаака Левитана приняло Товарищество передвижных художественных выставок, а Третьяков все время следил за творчеством художника и часто приобретал его работы.</a:t>
            </a:r>
          </a:p>
          <a:p>
            <a:r>
              <a:rPr lang="ru-RU" dirty="0" smtClean="0"/>
              <a:t>     В середине 1880-х годов у Исаака Левитана обострилась болезнь сердца. Получив деньги за декорации в Московской частной русской опере мецената Саввы Мамонтова, художник в 1886 году отправился на лечение в Крым.</a:t>
            </a:r>
          </a:p>
          <a:p>
            <a:r>
              <a:rPr lang="ru-RU" dirty="0"/>
              <a:t> </a:t>
            </a:r>
            <a:r>
              <a:rPr lang="ru-RU" dirty="0" smtClean="0"/>
              <a:t>    «Дорогой Антон Павлович, черт возьми, как хорошо здесь! Вчера вечером я взобрался на скалу и с вершины взглянул на море — и, знаете ли что, заплакал, вот где вечная красота»</a:t>
            </a:r>
            <a:r>
              <a:rPr lang="ru-RU" dirty="0"/>
              <a:t> </a:t>
            </a:r>
            <a:r>
              <a:rPr lang="ru-RU" dirty="0" smtClean="0"/>
              <a:t>Исаак Левитан, из письма Антону Чехову.</a:t>
            </a:r>
          </a:p>
          <a:p>
            <a:r>
              <a:rPr lang="ru-RU" dirty="0" smtClean="0"/>
              <a:t>     Из поездки живописец привез более 50 пейзажей. По воспоминаниям Михаила Нестерова, крымские картины Левитана «были раскуплены в первые же дни» на Периодической выставке Московского общества любителей художеств.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8779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Первые картины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" t="15600" b="4133"/>
          <a:stretch/>
        </p:blipFill>
        <p:spPr bwMode="auto">
          <a:xfrm>
            <a:off x="99400" y="908720"/>
            <a:ext cx="9044600" cy="5665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6747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43204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«Март».1895г.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8871384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5698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«Ранняя весна».1899г.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8765304" cy="5217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8494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3204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«Ранняя весна» 1890г.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8904660" cy="5966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9213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«Последний снег».1895г.</a:t>
            </a:r>
            <a:endParaRPr lang="ru-RU" sz="36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7938837" cy="593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084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36004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«Весна. Большая вода». 1897г.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8256917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19836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705</Words>
  <Application>Microsoft Office PowerPoint</Application>
  <PresentationFormat>Экран (4:3)</PresentationFormat>
  <Paragraphs>31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Исаак Ильич Левитан. Весна в картинах</vt:lpstr>
      <vt:lpstr>Исаак Ильич Левитан 1860-1900</vt:lpstr>
      <vt:lpstr>Презентация PowerPoint</vt:lpstr>
      <vt:lpstr>Первые картины</vt:lpstr>
      <vt:lpstr>«Март».1895г.</vt:lpstr>
      <vt:lpstr>«Ранняя весна».1899г.</vt:lpstr>
      <vt:lpstr>«Ранняя весна» 1890г.</vt:lpstr>
      <vt:lpstr>«Последний снег».1895г.</vt:lpstr>
      <vt:lpstr>«Весна. Большая вода». 1897г.</vt:lpstr>
      <vt:lpstr>«Весна в лесу». 1882г.</vt:lpstr>
      <vt:lpstr>«Цветущие яблони». 1896г.</vt:lpstr>
      <vt:lpstr>Презентация PowerPoint</vt:lpstr>
      <vt:lpstr>Спасибо за внимание!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Художник Исаак Левитан.  Весна в картинах</dc:title>
  <dc:creator>user</dc:creator>
  <cp:lastModifiedBy>user</cp:lastModifiedBy>
  <cp:revision>9</cp:revision>
  <dcterms:created xsi:type="dcterms:W3CDTF">2023-04-17T09:32:12Z</dcterms:created>
  <dcterms:modified xsi:type="dcterms:W3CDTF">2025-02-09T14:35:35Z</dcterms:modified>
</cp:coreProperties>
</file>