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3B1E-9009-486F-A0A9-32F1043DF12E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0109-2E2F-4246-B63B-3A0226BF81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1667326443_2-celes-club-p-femida-oboi-na-telefon-pinterest-2.jpg"/>
          <p:cNvPicPr>
            <a:picLocks noChangeAspect="1" noChangeArrowheads="1"/>
          </p:cNvPicPr>
          <p:nvPr/>
        </p:nvPicPr>
        <p:blipFill>
          <a:blip r:embed="rId2">
            <a:grayscl/>
            <a:lum bright="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85725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Взятка измеряется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деньгами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взятка измеряется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3643338" cy="26432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290 УК РФ (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олучение взятки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предусматривает максимальное наказание в виде лишения свободы                     на срок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8 до 15 лет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00628" y="1928802"/>
            <a:ext cx="3429024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1500174"/>
            <a:ext cx="77724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Прокуратура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Пригородного района разъясняет: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86314" y="2643182"/>
            <a:ext cx="3857652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Статья 291 УК РФ                 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ача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взятки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предусматривает максимальное наказание в виде лишения свободы                            на срок                                      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8 до 15 лет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57224" y="5857892"/>
            <a:ext cx="77724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14480" y="5857892"/>
            <a:ext cx="712945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Вам стало известно о совершении коррупционного преступления,                                   сообщите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 прокуратуру Пригородного района  </a:t>
            </a:r>
            <a:r>
              <a:rPr lang="ru-RU" sz="1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(3435) 41-03-16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Пользователь\Desktop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429264"/>
            <a:ext cx="1214446" cy="1293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Взятка измеряется не деньгами,                         взятка измеряется годами!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Взятка измеряется не деньгами,  взятка измеряется годами…</dc:title>
  <dc:creator>Пользователь</dc:creator>
  <cp:lastModifiedBy>Пользователь</cp:lastModifiedBy>
  <cp:revision>3</cp:revision>
  <dcterms:created xsi:type="dcterms:W3CDTF">2024-02-19T15:12:17Z</dcterms:created>
  <dcterms:modified xsi:type="dcterms:W3CDTF">2024-02-19T15:33:11Z</dcterms:modified>
</cp:coreProperties>
</file>