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0B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7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8"/>
            <a:ext cx="7772400" cy="4032448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FF00"/>
                </a:solidFill>
              </a:rPr>
              <a:t>Создание персонажей </a:t>
            </a:r>
            <a:r>
              <a:rPr lang="ru-RU" sz="5400" b="1" dirty="0">
                <a:solidFill>
                  <a:srgbClr val="FFFF00"/>
                </a:solidFill>
              </a:rPr>
              <a:t/>
            </a:r>
            <a:br>
              <a:rPr lang="ru-RU" sz="5400" b="1" dirty="0">
                <a:solidFill>
                  <a:srgbClr val="FFFF00"/>
                </a:solidFill>
              </a:rPr>
            </a:br>
            <a:r>
              <a:rPr lang="ru-RU" sz="5400" b="1" dirty="0" smtClean="0">
                <a:solidFill>
                  <a:srgbClr val="FFFF00"/>
                </a:solidFill>
              </a:rPr>
              <a:t>для</a:t>
            </a:r>
            <a:br>
              <a:rPr lang="ru-RU" sz="5400" b="1" dirty="0" smtClean="0">
                <a:solidFill>
                  <a:srgbClr val="FFFF00"/>
                </a:solidFill>
              </a:rPr>
            </a:br>
            <a:r>
              <a:rPr lang="ru-RU" sz="5400" b="1" dirty="0" smtClean="0">
                <a:solidFill>
                  <a:srgbClr val="FFFF00"/>
                </a:solidFill>
              </a:rPr>
              <a:t>анимированного фильма</a:t>
            </a:r>
            <a:endParaRPr lang="ru-RU" sz="5400" b="1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48064" y="5661248"/>
            <a:ext cx="3312368" cy="1080119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МБДОУ детский сад№ 26 </a:t>
            </a:r>
          </a:p>
          <a:p>
            <a:r>
              <a:rPr lang="ru-R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п</a:t>
            </a:r>
            <a:r>
              <a:rPr lang="ru-RU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.Горноуральский</a:t>
            </a:r>
            <a:endParaRPr lang="ru-RU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в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оспитатель 1 </a:t>
            </a:r>
            <a:r>
              <a:rPr lang="ru-RU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к.к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</a:p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Рамазанова Н.Н.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73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Творческая анимация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</a:rPr>
              <a:t>м</a:t>
            </a: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ультфильм из </a:t>
            </a: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объёмных</a:t>
            </a:r>
          </a:p>
          <a:p>
            <a:pPr marL="0" indent="0" algn="ctr">
              <a:buNone/>
            </a:pP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фигур</a:t>
            </a:r>
            <a:endParaRPr lang="ru-RU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chemeClr val="accent3">
                    <a:lumMod val="75000"/>
                  </a:schemeClr>
                </a:solidFill>
              </a:rPr>
              <a:t>мультфильм </a:t>
            </a:r>
            <a:r>
              <a:rPr lang="ru-RU" sz="4000" b="1" dirty="0">
                <a:solidFill>
                  <a:schemeClr val="accent3">
                    <a:lumMod val="75000"/>
                  </a:schemeClr>
                </a:solidFill>
              </a:rPr>
              <a:t>из плоскостных фигур</a:t>
            </a:r>
          </a:p>
          <a:p>
            <a:endParaRPr lang="ru-RU" sz="3600" dirty="0"/>
          </a:p>
        </p:txBody>
      </p:sp>
      <p:sp>
        <p:nvSpPr>
          <p:cNvPr id="6" name="Стрелка вниз 5"/>
          <p:cNvSpPr/>
          <p:nvPr/>
        </p:nvSpPr>
        <p:spPr>
          <a:xfrm>
            <a:off x="6372200" y="1340768"/>
            <a:ext cx="792088" cy="11692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2195736" y="1340768"/>
            <a:ext cx="792088" cy="11692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2154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Из чего можно сделать объёмные фигуры для мультипликации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76655" y="1988840"/>
            <a:ext cx="3822192" cy="413764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из конструктора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Лего</a:t>
            </a:r>
            <a:endParaRPr lang="ru-RU" sz="2800" b="1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* из пластилина</a:t>
            </a:r>
          </a:p>
          <a:p>
            <a:pPr marL="0" indent="0">
              <a:buNone/>
            </a:pP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из бросового материала</a:t>
            </a:r>
          </a:p>
          <a:p>
            <a:pPr marL="0" indent="0">
              <a:buNone/>
            </a:pP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куклы ( в том числе ручной работы)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204864"/>
            <a:ext cx="2235181" cy="3446463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126710"/>
            <a:ext cx="4124176" cy="342306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895943"/>
            <a:ext cx="4124176" cy="412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924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Критерии создания персонажей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для  объёмной мультипликации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55576" y="1772816"/>
            <a:ext cx="3822192" cy="4680520"/>
          </a:xfrm>
        </p:spPr>
        <p:txBody>
          <a:bodyPr/>
          <a:lstStyle/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* соотношение размеров </a:t>
            </a:r>
          </a:p>
          <a:p>
            <a:endParaRPr lang="ru-RU" sz="32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 * устойчивость персонажа</a:t>
            </a:r>
          </a:p>
          <a:p>
            <a:endParaRPr lang="ru-RU" sz="32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32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* мобильность персонажа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5" y="2819932"/>
            <a:ext cx="3751709" cy="2546873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964" y="2508528"/>
            <a:ext cx="3960440" cy="321297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348880"/>
            <a:ext cx="4308452" cy="3454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58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Плюсы объёмной мультипликации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2708920"/>
            <a:ext cx="3822192" cy="3447288"/>
          </a:xfrm>
        </p:spPr>
        <p:txBody>
          <a:bodyPr/>
          <a:lstStyle/>
          <a:p>
            <a:r>
              <a:rPr lang="ru-RU" b="1" dirty="0">
                <a:solidFill>
                  <a:srgbClr val="440B83"/>
                </a:solidFill>
              </a:rPr>
              <a:t>*</a:t>
            </a:r>
            <a:r>
              <a:rPr lang="ru-RU" b="1" dirty="0" smtClean="0">
                <a:solidFill>
                  <a:srgbClr val="440B83"/>
                </a:solidFill>
              </a:rPr>
              <a:t> объём делает персонажей более настоящими</a:t>
            </a:r>
          </a:p>
          <a:p>
            <a:r>
              <a:rPr lang="ru-RU" b="1" dirty="0" smtClean="0">
                <a:solidFill>
                  <a:srgbClr val="440B83"/>
                </a:solidFill>
              </a:rPr>
              <a:t>* персонаж может быть показан с разных ракурсов</a:t>
            </a:r>
            <a:endParaRPr lang="ru-RU" b="1" dirty="0">
              <a:solidFill>
                <a:srgbClr val="440B83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 </a:t>
            </a:r>
            <a:r>
              <a:rPr lang="ru-RU" b="1" dirty="0" smtClean="0">
                <a:solidFill>
                  <a:srgbClr val="7030A0"/>
                </a:solidFill>
              </a:rPr>
              <a:t>* легко работать с  планами (передний план, задний план и перемещение персонажей в них)</a:t>
            </a:r>
          </a:p>
          <a:p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smtClean="0">
                <a:solidFill>
                  <a:srgbClr val="7030A0"/>
                </a:solidFill>
              </a:rPr>
              <a:t>* можно легко вносить дополнительные элементы на задний план </a:t>
            </a:r>
            <a:endParaRPr lang="ru-RU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44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Плоскостная анимация</a:t>
            </a:r>
            <a:br>
              <a:rPr lang="ru-RU" b="1" dirty="0" smtClean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76655" y="1916832"/>
            <a:ext cx="3822192" cy="4209648"/>
          </a:xfrm>
        </p:spPr>
        <p:txBody>
          <a:bodyPr>
            <a:normAutofit fontScale="92500" lnSpcReduction="20000"/>
          </a:bodyPr>
          <a:lstStyle/>
          <a:p>
            <a:r>
              <a:rPr lang="ru-RU" sz="2600" b="1" dirty="0" smtClean="0"/>
              <a:t>* Может быть выполнена из готовых элементов</a:t>
            </a:r>
          </a:p>
          <a:p>
            <a:pPr marL="0" indent="0">
              <a:buNone/>
            </a:pPr>
            <a:r>
              <a:rPr lang="ru-RU" sz="2600" b="1" dirty="0" smtClean="0"/>
              <a:t>( палочки </a:t>
            </a:r>
            <a:r>
              <a:rPr lang="ru-RU" sz="2600" b="1" dirty="0" err="1" smtClean="0"/>
              <a:t>Кюизнера</a:t>
            </a:r>
            <a:r>
              <a:rPr lang="ru-RU" sz="2600" b="1" dirty="0" smtClean="0"/>
              <a:t>, счётные палочки, спички, бросовый материал, блоки </a:t>
            </a:r>
            <a:r>
              <a:rPr lang="ru-RU" sz="2600" b="1" dirty="0" err="1" smtClean="0"/>
              <a:t>Дьенеша</a:t>
            </a:r>
            <a:r>
              <a:rPr lang="ru-RU" sz="2600" b="1" dirty="0" smtClean="0"/>
              <a:t>, дары </a:t>
            </a:r>
            <a:r>
              <a:rPr lang="ru-RU" sz="2600" b="1" dirty="0" err="1" smtClean="0"/>
              <a:t>Фрёбеля</a:t>
            </a:r>
            <a:r>
              <a:rPr lang="ru-RU" sz="2600" b="1" dirty="0" smtClean="0"/>
              <a:t>…)</a:t>
            </a:r>
          </a:p>
          <a:p>
            <a:pPr marL="0" indent="0">
              <a:buNone/>
            </a:pPr>
            <a:endParaRPr lang="ru-RU" sz="2600" b="1" dirty="0" smtClean="0"/>
          </a:p>
          <a:p>
            <a:pPr marL="0" indent="0">
              <a:buNone/>
            </a:pPr>
            <a:r>
              <a:rPr lang="ru-RU" sz="2600" b="1" dirty="0"/>
              <a:t> </a:t>
            </a:r>
            <a:r>
              <a:rPr lang="ru-RU" sz="2600" b="1" dirty="0" smtClean="0"/>
              <a:t>* может быть изготовлена из бумаги, картона 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693" y="1916113"/>
            <a:ext cx="3451363" cy="421005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676520"/>
            <a:ext cx="4167992" cy="29523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2564904"/>
            <a:ext cx="3936437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534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86653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Фигуры для плоскостной анимации можно изготовить различными способами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 smtClean="0"/>
              <a:t> * Распечатать на принтере</a:t>
            </a:r>
          </a:p>
          <a:p>
            <a:endParaRPr lang="ru-RU" b="1" dirty="0" smtClean="0"/>
          </a:p>
          <a:p>
            <a:r>
              <a:rPr lang="ru-RU" b="1" dirty="0"/>
              <a:t> </a:t>
            </a:r>
            <a:r>
              <a:rPr lang="ru-RU" b="1" dirty="0" smtClean="0"/>
              <a:t>* Нарисовать самостоятельно </a:t>
            </a:r>
          </a:p>
          <a:p>
            <a:endParaRPr lang="ru-RU" b="1" dirty="0" smtClean="0"/>
          </a:p>
          <a:p>
            <a:r>
              <a:rPr lang="ru-RU" b="1" dirty="0"/>
              <a:t> </a:t>
            </a:r>
            <a:r>
              <a:rPr lang="ru-RU" b="1" dirty="0" smtClean="0"/>
              <a:t>* использовать  технику аппликации как традиционную , так и обрывную</a:t>
            </a:r>
          </a:p>
          <a:p>
            <a:r>
              <a:rPr lang="ru-RU" dirty="0"/>
              <a:t>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703" y="2679700"/>
            <a:ext cx="2549343" cy="3446463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552" y="2348880"/>
            <a:ext cx="3168352" cy="42244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767" y="2852936"/>
            <a:ext cx="4147231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282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Особенности </a:t>
            </a:r>
            <a:br>
              <a:rPr lang="ru-RU" b="1" dirty="0" smtClean="0">
                <a:solidFill>
                  <a:srgbClr val="FFFF00"/>
                </a:solidFill>
              </a:rPr>
            </a:br>
            <a:r>
              <a:rPr lang="ru-RU" b="1" dirty="0" smtClean="0">
                <a:solidFill>
                  <a:srgbClr val="FFFF00"/>
                </a:solidFill>
              </a:rPr>
              <a:t>плоскостной анимации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76655" y="1772816"/>
            <a:ext cx="3822192" cy="4353664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* Персонаж может быть цельным ( подходит для первых работ)</a:t>
            </a:r>
          </a:p>
          <a:p>
            <a:endParaRPr lang="ru-RU" b="1" dirty="0" smtClean="0"/>
          </a:p>
          <a:p>
            <a:r>
              <a:rPr lang="ru-RU" b="1" dirty="0" smtClean="0"/>
              <a:t>* Персонаж может быть из отдельных частей, которые будут перекладываться в процессе работы</a:t>
            </a:r>
          </a:p>
          <a:p>
            <a:endParaRPr lang="ru-RU" b="1" dirty="0" smtClean="0"/>
          </a:p>
          <a:p>
            <a:r>
              <a:rPr lang="ru-RU" b="1" dirty="0" smtClean="0"/>
              <a:t>* Детальная передача движений  и явлений в кадре</a:t>
            </a:r>
            <a:endParaRPr lang="ru-RU" b="1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988840"/>
            <a:ext cx="2952328" cy="3878942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916832"/>
            <a:ext cx="3528392" cy="4567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068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38" y="2814628"/>
            <a:ext cx="7408862" cy="3171845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226576"/>
          </a:xfrm>
        </p:spPr>
        <p:txBody>
          <a:bodyPr>
            <a:normAutofit fontScale="90000"/>
          </a:bodyPr>
          <a:lstStyle/>
          <a:p>
            <a:r>
              <a:rPr lang="ru-RU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Благодарю Вас за  внимание</a:t>
            </a:r>
            <a:br>
              <a:rPr lang="ru-RU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желаю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4519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128</TotalTime>
  <Words>220</Words>
  <Application>Microsoft Office PowerPoint</Application>
  <PresentationFormat>Экран (4:3)</PresentationFormat>
  <Paragraphs>44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Волна</vt:lpstr>
      <vt:lpstr>Создание персонажей  для анимированного фильма</vt:lpstr>
      <vt:lpstr>Творческая анимация</vt:lpstr>
      <vt:lpstr>Из чего можно сделать объёмные фигуры для мультипликации</vt:lpstr>
      <vt:lpstr>Критерии создания персонажей для  объёмной мультипликации</vt:lpstr>
      <vt:lpstr>Плюсы объёмной мультипликации</vt:lpstr>
      <vt:lpstr>Плоскостная анимация </vt:lpstr>
      <vt:lpstr>Фигуры для плоскостной анимации можно изготовить различными способами</vt:lpstr>
      <vt:lpstr>Особенности  плоскостной анимации</vt:lpstr>
      <vt:lpstr>Благодарю Вас за  внимание  и желаю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Comp</dc:creator>
  <cp:lastModifiedBy>Comp</cp:lastModifiedBy>
  <cp:revision>22</cp:revision>
  <dcterms:created xsi:type="dcterms:W3CDTF">2024-04-23T14:51:05Z</dcterms:created>
  <dcterms:modified xsi:type="dcterms:W3CDTF">2024-04-23T17:37:01Z</dcterms:modified>
</cp:coreProperties>
</file>