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56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66" d="100"/>
          <a:sy n="66" d="100"/>
        </p:scale>
        <p:origin x="-150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A7A1AE-AA9A-47C4-B13C-E773A1C381B4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90EF71-7AE3-4E4C-8258-1005EF58C007}">
      <dgm:prSet phldrT="[Текст]"/>
      <dgm:spPr/>
      <dgm:t>
        <a:bodyPr/>
        <a:lstStyle/>
        <a:p>
          <a:r>
            <a:rPr lang="ru-RU" dirty="0" smtClean="0"/>
            <a:t>начало</a:t>
          </a:r>
          <a:endParaRPr lang="ru-RU" dirty="0"/>
        </a:p>
      </dgm:t>
    </dgm:pt>
    <dgm:pt modelId="{41A58A88-80AC-4EA6-81B9-E6F58AFDC46A}" type="parTrans" cxnId="{67BC413D-9CFB-40C4-AF84-9A99D8559A8A}">
      <dgm:prSet/>
      <dgm:spPr/>
      <dgm:t>
        <a:bodyPr/>
        <a:lstStyle/>
        <a:p>
          <a:endParaRPr lang="ru-RU"/>
        </a:p>
      </dgm:t>
    </dgm:pt>
    <dgm:pt modelId="{029EDCD0-81F3-4D18-8A5F-BF62B6268A35}" type="sibTrans" cxnId="{67BC413D-9CFB-40C4-AF84-9A99D8559A8A}">
      <dgm:prSet/>
      <dgm:spPr/>
      <dgm:t>
        <a:bodyPr/>
        <a:lstStyle/>
        <a:p>
          <a:endParaRPr lang="ru-RU"/>
        </a:p>
      </dgm:t>
    </dgm:pt>
    <dgm:pt modelId="{958723E6-EA6C-49AD-BC84-A036C1F6E541}">
      <dgm:prSet phldrT="[Текст]"/>
      <dgm:spPr/>
      <dgm:t>
        <a:bodyPr/>
        <a:lstStyle/>
        <a:p>
          <a:r>
            <a:rPr lang="ru-RU" b="1" dirty="0" smtClean="0"/>
            <a:t>В самом начале происходит знакомство зрителя с героями, их друзьями, местом, где они живут. Многие знают волшебные слова, ведущие в сказку, и звучат они так: «Жили-были...», «Однажды…», «Дело было вечером..» </a:t>
          </a:r>
          <a:r>
            <a:rPr lang="ru-RU" b="1" dirty="0" err="1" smtClean="0"/>
            <a:t>итд</a:t>
          </a:r>
          <a:r>
            <a:rPr lang="ru-RU" b="1" dirty="0" smtClean="0"/>
            <a:t>.</a:t>
          </a:r>
          <a:endParaRPr lang="ru-RU" dirty="0"/>
        </a:p>
      </dgm:t>
    </dgm:pt>
    <dgm:pt modelId="{C297E1EE-F2BB-47BE-9902-307A88F2736F}" type="parTrans" cxnId="{917A085F-6359-43C1-AE9C-262E5037FFC4}">
      <dgm:prSet/>
      <dgm:spPr/>
      <dgm:t>
        <a:bodyPr/>
        <a:lstStyle/>
        <a:p>
          <a:endParaRPr lang="ru-RU"/>
        </a:p>
      </dgm:t>
    </dgm:pt>
    <dgm:pt modelId="{D1415A8D-1359-42C5-9BB6-7104F1041F8A}" type="sibTrans" cxnId="{917A085F-6359-43C1-AE9C-262E5037FFC4}">
      <dgm:prSet/>
      <dgm:spPr/>
      <dgm:t>
        <a:bodyPr/>
        <a:lstStyle/>
        <a:p>
          <a:endParaRPr lang="ru-RU"/>
        </a:p>
      </dgm:t>
    </dgm:pt>
    <dgm:pt modelId="{EF636A1E-4098-4CE2-8555-BE1EEF5C812A}">
      <dgm:prSet phldrT="[Текст]"/>
      <dgm:spPr/>
      <dgm:t>
        <a:bodyPr/>
        <a:lstStyle/>
        <a:p>
          <a:r>
            <a:rPr lang="ru-RU" dirty="0" smtClean="0"/>
            <a:t>завязка</a:t>
          </a:r>
          <a:endParaRPr lang="ru-RU" dirty="0"/>
        </a:p>
      </dgm:t>
    </dgm:pt>
    <dgm:pt modelId="{6BAC2E13-D425-483A-B083-EC63711AD44A}" type="parTrans" cxnId="{B386226F-1C87-4431-9977-8FD9E8F2B622}">
      <dgm:prSet/>
      <dgm:spPr/>
      <dgm:t>
        <a:bodyPr/>
        <a:lstStyle/>
        <a:p>
          <a:endParaRPr lang="ru-RU"/>
        </a:p>
      </dgm:t>
    </dgm:pt>
    <dgm:pt modelId="{69D929CB-3C9F-4FC7-88C2-2BE14BBA5993}" type="sibTrans" cxnId="{B386226F-1C87-4431-9977-8FD9E8F2B622}">
      <dgm:prSet/>
      <dgm:spPr/>
      <dgm:t>
        <a:bodyPr/>
        <a:lstStyle/>
        <a:p>
          <a:endParaRPr lang="ru-RU"/>
        </a:p>
      </dgm:t>
    </dgm:pt>
    <dgm:pt modelId="{BA8551D8-2C59-4857-95B6-8B1601BF5A29}">
      <dgm:prSet phldrT="[Текст]"/>
      <dgm:spPr/>
      <dgm:t>
        <a:bodyPr/>
        <a:lstStyle/>
        <a:p>
          <a:r>
            <a:rPr lang="ru-RU" b="1" dirty="0" smtClean="0"/>
            <a:t>На данном этапе происходит какой-то конфликт, событие, либо перед героем ставится некая задача, проблема или ситуация, которые, в процессе необходимо разрешить.</a:t>
          </a:r>
          <a:endParaRPr lang="ru-RU" dirty="0"/>
        </a:p>
      </dgm:t>
    </dgm:pt>
    <dgm:pt modelId="{2E38DA56-A310-41E7-990E-70E038AF9EE7}" type="parTrans" cxnId="{E200E8CF-2FB7-4B00-AE4C-CC240A34E674}">
      <dgm:prSet/>
      <dgm:spPr/>
      <dgm:t>
        <a:bodyPr/>
        <a:lstStyle/>
        <a:p>
          <a:endParaRPr lang="ru-RU"/>
        </a:p>
      </dgm:t>
    </dgm:pt>
    <dgm:pt modelId="{8753BF10-8233-4CAA-A7D1-BAAFC127EE28}" type="sibTrans" cxnId="{E200E8CF-2FB7-4B00-AE4C-CC240A34E674}">
      <dgm:prSet/>
      <dgm:spPr/>
      <dgm:t>
        <a:bodyPr/>
        <a:lstStyle/>
        <a:p>
          <a:endParaRPr lang="ru-RU"/>
        </a:p>
      </dgm:t>
    </dgm:pt>
    <dgm:pt modelId="{E08B4DBB-83B3-4828-AF89-F4BA16CE33EB}">
      <dgm:prSet phldrT="[Текст]"/>
      <dgm:spPr/>
      <dgm:t>
        <a:bodyPr/>
        <a:lstStyle/>
        <a:p>
          <a:r>
            <a:rPr lang="ru-RU" dirty="0" smtClean="0"/>
            <a:t>развитие событий</a:t>
          </a:r>
          <a:endParaRPr lang="ru-RU" dirty="0"/>
        </a:p>
      </dgm:t>
    </dgm:pt>
    <dgm:pt modelId="{153E915C-179B-42DF-B76C-387B347D1095}" type="parTrans" cxnId="{907A0850-6561-45FA-8D38-CCEB50ED8C70}">
      <dgm:prSet/>
      <dgm:spPr/>
      <dgm:t>
        <a:bodyPr/>
        <a:lstStyle/>
        <a:p>
          <a:endParaRPr lang="ru-RU"/>
        </a:p>
      </dgm:t>
    </dgm:pt>
    <dgm:pt modelId="{83F67884-9DB4-4208-A5ED-7E8F050FD6A5}" type="sibTrans" cxnId="{907A0850-6561-45FA-8D38-CCEB50ED8C70}">
      <dgm:prSet/>
      <dgm:spPr/>
      <dgm:t>
        <a:bodyPr/>
        <a:lstStyle/>
        <a:p>
          <a:endParaRPr lang="ru-RU"/>
        </a:p>
      </dgm:t>
    </dgm:pt>
    <dgm:pt modelId="{CD48731D-C4D9-450D-AE2A-7E82F0A7AC65}">
      <dgm:prSet phldrT="[Текст]"/>
      <dgm:spPr/>
      <dgm:t>
        <a:bodyPr/>
        <a:lstStyle/>
        <a:p>
          <a:r>
            <a:rPr lang="ru-RU" b="1" dirty="0" smtClean="0"/>
            <a:t>Здесь каждая следующая ситуация добавляет нам какую-то новую информацию, разворачивает ход событий.</a:t>
          </a:r>
          <a:endParaRPr lang="ru-RU" dirty="0"/>
        </a:p>
      </dgm:t>
    </dgm:pt>
    <dgm:pt modelId="{E4333543-1CDD-48A9-A0EA-E2771B158A61}" type="parTrans" cxnId="{471FCFEC-1D7C-419F-9411-59B6F00D40E1}">
      <dgm:prSet/>
      <dgm:spPr/>
      <dgm:t>
        <a:bodyPr/>
        <a:lstStyle/>
        <a:p>
          <a:endParaRPr lang="ru-RU"/>
        </a:p>
      </dgm:t>
    </dgm:pt>
    <dgm:pt modelId="{93EDC7D2-AAF5-4B99-A562-1D34B86618FA}" type="sibTrans" cxnId="{471FCFEC-1D7C-419F-9411-59B6F00D40E1}">
      <dgm:prSet/>
      <dgm:spPr/>
      <dgm:t>
        <a:bodyPr/>
        <a:lstStyle/>
        <a:p>
          <a:endParaRPr lang="ru-RU"/>
        </a:p>
      </dgm:t>
    </dgm:pt>
    <dgm:pt modelId="{F1263461-3C8C-434B-92C2-4B140D3FE0EE}" type="pres">
      <dgm:prSet presAssocID="{98A7A1AE-AA9A-47C4-B13C-E773A1C381B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F03894-D94A-46E8-9033-BA96359757AE}" type="pres">
      <dgm:prSet presAssocID="{E08B4DBB-83B3-4828-AF89-F4BA16CE33EB}" presName="boxAndChildren" presStyleCnt="0"/>
      <dgm:spPr/>
    </dgm:pt>
    <dgm:pt modelId="{C1383683-09C6-4484-8A69-CF55846C108D}" type="pres">
      <dgm:prSet presAssocID="{E08B4DBB-83B3-4828-AF89-F4BA16CE33EB}" presName="parentTextBox" presStyleLbl="node1" presStyleIdx="0" presStyleCnt="3"/>
      <dgm:spPr/>
      <dgm:t>
        <a:bodyPr/>
        <a:lstStyle/>
        <a:p>
          <a:endParaRPr lang="ru-RU"/>
        </a:p>
      </dgm:t>
    </dgm:pt>
    <dgm:pt modelId="{9E40CB57-280E-481B-B8EE-754E2AC9203E}" type="pres">
      <dgm:prSet presAssocID="{E08B4DBB-83B3-4828-AF89-F4BA16CE33EB}" presName="entireBox" presStyleLbl="node1" presStyleIdx="0" presStyleCnt="3"/>
      <dgm:spPr/>
      <dgm:t>
        <a:bodyPr/>
        <a:lstStyle/>
        <a:p>
          <a:endParaRPr lang="ru-RU"/>
        </a:p>
      </dgm:t>
    </dgm:pt>
    <dgm:pt modelId="{C5A6144F-BDB0-47FC-8E1D-3E1FB396E86D}" type="pres">
      <dgm:prSet presAssocID="{E08B4DBB-83B3-4828-AF89-F4BA16CE33EB}" presName="descendantBox" presStyleCnt="0"/>
      <dgm:spPr/>
    </dgm:pt>
    <dgm:pt modelId="{29AF1B98-439D-4FC1-BD1A-C8338E02BB42}" type="pres">
      <dgm:prSet presAssocID="{CD48731D-C4D9-450D-AE2A-7E82F0A7AC65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53233D-8B6D-4CF6-95D6-3490514F06B5}" type="pres">
      <dgm:prSet presAssocID="{69D929CB-3C9F-4FC7-88C2-2BE14BBA5993}" presName="sp" presStyleCnt="0"/>
      <dgm:spPr/>
    </dgm:pt>
    <dgm:pt modelId="{1422AE84-3DF7-44E5-90ED-608B29289BAA}" type="pres">
      <dgm:prSet presAssocID="{EF636A1E-4098-4CE2-8555-BE1EEF5C812A}" presName="arrowAndChildren" presStyleCnt="0"/>
      <dgm:spPr/>
    </dgm:pt>
    <dgm:pt modelId="{952550C8-081C-4E8C-A309-F3F746F80E56}" type="pres">
      <dgm:prSet presAssocID="{EF636A1E-4098-4CE2-8555-BE1EEF5C812A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EB1D25ED-D75A-4D32-90CA-2973A563C7B8}" type="pres">
      <dgm:prSet presAssocID="{EF636A1E-4098-4CE2-8555-BE1EEF5C812A}" presName="arrow" presStyleLbl="node1" presStyleIdx="1" presStyleCnt="3"/>
      <dgm:spPr/>
      <dgm:t>
        <a:bodyPr/>
        <a:lstStyle/>
        <a:p>
          <a:endParaRPr lang="ru-RU"/>
        </a:p>
      </dgm:t>
    </dgm:pt>
    <dgm:pt modelId="{BB896B89-B62C-4120-A3CA-5E9AD6ADB5E4}" type="pres">
      <dgm:prSet presAssocID="{EF636A1E-4098-4CE2-8555-BE1EEF5C812A}" presName="descendantArrow" presStyleCnt="0"/>
      <dgm:spPr/>
    </dgm:pt>
    <dgm:pt modelId="{BAA8192D-E7FA-49BF-9E08-CDB05C46ECCC}" type="pres">
      <dgm:prSet presAssocID="{BA8551D8-2C59-4857-95B6-8B1601BF5A29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BD1DC9-BF63-4D47-87F6-B38A8241C6B6}" type="pres">
      <dgm:prSet presAssocID="{029EDCD0-81F3-4D18-8A5F-BF62B6268A35}" presName="sp" presStyleCnt="0"/>
      <dgm:spPr/>
    </dgm:pt>
    <dgm:pt modelId="{C44A9FA8-233C-4C9B-8B91-C3E6AB82A2C1}" type="pres">
      <dgm:prSet presAssocID="{7490EF71-7AE3-4E4C-8258-1005EF58C007}" presName="arrowAndChildren" presStyleCnt="0"/>
      <dgm:spPr/>
    </dgm:pt>
    <dgm:pt modelId="{1B056DCD-B04F-4826-A5DE-EFBFAC495E5E}" type="pres">
      <dgm:prSet presAssocID="{7490EF71-7AE3-4E4C-8258-1005EF58C007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2C925DD6-2743-4E07-884C-9955CF8045BB}" type="pres">
      <dgm:prSet presAssocID="{7490EF71-7AE3-4E4C-8258-1005EF58C007}" presName="arrow" presStyleLbl="node1" presStyleIdx="2" presStyleCnt="3" custLinFactNeighborX="752" custLinFactNeighborY="975"/>
      <dgm:spPr/>
      <dgm:t>
        <a:bodyPr/>
        <a:lstStyle/>
        <a:p>
          <a:endParaRPr lang="ru-RU"/>
        </a:p>
      </dgm:t>
    </dgm:pt>
    <dgm:pt modelId="{7311C4A8-139B-4673-A626-8ECB0E89CF88}" type="pres">
      <dgm:prSet presAssocID="{7490EF71-7AE3-4E4C-8258-1005EF58C007}" presName="descendantArrow" presStyleCnt="0"/>
      <dgm:spPr/>
    </dgm:pt>
    <dgm:pt modelId="{4B090E03-4955-4EBD-B403-527F652CD945}" type="pres">
      <dgm:prSet presAssocID="{958723E6-EA6C-49AD-BC84-A036C1F6E541}" presName="childTextArrow" presStyleLbl="fgAccFollowNode1" presStyleIdx="2" presStyleCnt="3" custLinFactNeighborX="752" custLinFactNeighborY="-205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7839C4-652F-4818-9294-E1BDAE63DCE7}" type="presOf" srcId="{CD48731D-C4D9-450D-AE2A-7E82F0A7AC65}" destId="{29AF1B98-439D-4FC1-BD1A-C8338E02BB42}" srcOrd="0" destOrd="0" presId="urn:microsoft.com/office/officeart/2005/8/layout/process4"/>
    <dgm:cxn modelId="{67BC413D-9CFB-40C4-AF84-9A99D8559A8A}" srcId="{98A7A1AE-AA9A-47C4-B13C-E773A1C381B4}" destId="{7490EF71-7AE3-4E4C-8258-1005EF58C007}" srcOrd="0" destOrd="0" parTransId="{41A58A88-80AC-4EA6-81B9-E6F58AFDC46A}" sibTransId="{029EDCD0-81F3-4D18-8A5F-BF62B6268A35}"/>
    <dgm:cxn modelId="{3EAD713E-1CC2-406E-B5F7-89C16CC37EF3}" type="presOf" srcId="{E08B4DBB-83B3-4828-AF89-F4BA16CE33EB}" destId="{9E40CB57-280E-481B-B8EE-754E2AC9203E}" srcOrd="1" destOrd="0" presId="urn:microsoft.com/office/officeart/2005/8/layout/process4"/>
    <dgm:cxn modelId="{FCC7871B-87CE-4023-A67F-5E2495B8DF52}" type="presOf" srcId="{958723E6-EA6C-49AD-BC84-A036C1F6E541}" destId="{4B090E03-4955-4EBD-B403-527F652CD945}" srcOrd="0" destOrd="0" presId="urn:microsoft.com/office/officeart/2005/8/layout/process4"/>
    <dgm:cxn modelId="{F7091BB3-7127-4667-A835-E1E8DAE90B37}" type="presOf" srcId="{7490EF71-7AE3-4E4C-8258-1005EF58C007}" destId="{1B056DCD-B04F-4826-A5DE-EFBFAC495E5E}" srcOrd="0" destOrd="0" presId="urn:microsoft.com/office/officeart/2005/8/layout/process4"/>
    <dgm:cxn modelId="{7E81D72D-9EAE-4971-AE2E-B0162BCADA74}" type="presOf" srcId="{E08B4DBB-83B3-4828-AF89-F4BA16CE33EB}" destId="{C1383683-09C6-4484-8A69-CF55846C108D}" srcOrd="0" destOrd="0" presId="urn:microsoft.com/office/officeart/2005/8/layout/process4"/>
    <dgm:cxn modelId="{59C2FE68-9367-478B-B55B-EAFCB75A63D0}" type="presOf" srcId="{BA8551D8-2C59-4857-95B6-8B1601BF5A29}" destId="{BAA8192D-E7FA-49BF-9E08-CDB05C46ECCC}" srcOrd="0" destOrd="0" presId="urn:microsoft.com/office/officeart/2005/8/layout/process4"/>
    <dgm:cxn modelId="{917A085F-6359-43C1-AE9C-262E5037FFC4}" srcId="{7490EF71-7AE3-4E4C-8258-1005EF58C007}" destId="{958723E6-EA6C-49AD-BC84-A036C1F6E541}" srcOrd="0" destOrd="0" parTransId="{C297E1EE-F2BB-47BE-9902-307A88F2736F}" sibTransId="{D1415A8D-1359-42C5-9BB6-7104F1041F8A}"/>
    <dgm:cxn modelId="{471FCFEC-1D7C-419F-9411-59B6F00D40E1}" srcId="{E08B4DBB-83B3-4828-AF89-F4BA16CE33EB}" destId="{CD48731D-C4D9-450D-AE2A-7E82F0A7AC65}" srcOrd="0" destOrd="0" parTransId="{E4333543-1CDD-48A9-A0EA-E2771B158A61}" sibTransId="{93EDC7D2-AAF5-4B99-A562-1D34B86618FA}"/>
    <dgm:cxn modelId="{907A0850-6561-45FA-8D38-CCEB50ED8C70}" srcId="{98A7A1AE-AA9A-47C4-B13C-E773A1C381B4}" destId="{E08B4DBB-83B3-4828-AF89-F4BA16CE33EB}" srcOrd="2" destOrd="0" parTransId="{153E915C-179B-42DF-B76C-387B347D1095}" sibTransId="{83F67884-9DB4-4208-A5ED-7E8F050FD6A5}"/>
    <dgm:cxn modelId="{B386226F-1C87-4431-9977-8FD9E8F2B622}" srcId="{98A7A1AE-AA9A-47C4-B13C-E773A1C381B4}" destId="{EF636A1E-4098-4CE2-8555-BE1EEF5C812A}" srcOrd="1" destOrd="0" parTransId="{6BAC2E13-D425-483A-B083-EC63711AD44A}" sibTransId="{69D929CB-3C9F-4FC7-88C2-2BE14BBA5993}"/>
    <dgm:cxn modelId="{7439EFD3-2AC1-40C7-8518-154A6F4CEF23}" type="presOf" srcId="{98A7A1AE-AA9A-47C4-B13C-E773A1C381B4}" destId="{F1263461-3C8C-434B-92C2-4B140D3FE0EE}" srcOrd="0" destOrd="0" presId="urn:microsoft.com/office/officeart/2005/8/layout/process4"/>
    <dgm:cxn modelId="{E200E8CF-2FB7-4B00-AE4C-CC240A34E674}" srcId="{EF636A1E-4098-4CE2-8555-BE1EEF5C812A}" destId="{BA8551D8-2C59-4857-95B6-8B1601BF5A29}" srcOrd="0" destOrd="0" parTransId="{2E38DA56-A310-41E7-990E-70E038AF9EE7}" sibTransId="{8753BF10-8233-4CAA-A7D1-BAAFC127EE28}"/>
    <dgm:cxn modelId="{5ACE2EA7-0C5B-4D37-A372-4E3A9A1DEF49}" type="presOf" srcId="{EF636A1E-4098-4CE2-8555-BE1EEF5C812A}" destId="{952550C8-081C-4E8C-A309-F3F746F80E56}" srcOrd="0" destOrd="0" presId="urn:microsoft.com/office/officeart/2005/8/layout/process4"/>
    <dgm:cxn modelId="{F556B34B-EBF2-4552-B85D-C2C83AC30141}" type="presOf" srcId="{7490EF71-7AE3-4E4C-8258-1005EF58C007}" destId="{2C925DD6-2743-4E07-884C-9955CF8045BB}" srcOrd="1" destOrd="0" presId="urn:microsoft.com/office/officeart/2005/8/layout/process4"/>
    <dgm:cxn modelId="{89EE08F7-4BD6-4999-8AD9-CCF4FA044E40}" type="presOf" srcId="{EF636A1E-4098-4CE2-8555-BE1EEF5C812A}" destId="{EB1D25ED-D75A-4D32-90CA-2973A563C7B8}" srcOrd="1" destOrd="0" presId="urn:microsoft.com/office/officeart/2005/8/layout/process4"/>
    <dgm:cxn modelId="{7682FAE5-D5C9-4A59-B3C1-9225042B92A3}" type="presParOf" srcId="{F1263461-3C8C-434B-92C2-4B140D3FE0EE}" destId="{34F03894-D94A-46E8-9033-BA96359757AE}" srcOrd="0" destOrd="0" presId="urn:microsoft.com/office/officeart/2005/8/layout/process4"/>
    <dgm:cxn modelId="{6EB6CD56-7009-458A-A1C7-8C56D5D5F5D5}" type="presParOf" srcId="{34F03894-D94A-46E8-9033-BA96359757AE}" destId="{C1383683-09C6-4484-8A69-CF55846C108D}" srcOrd="0" destOrd="0" presId="urn:microsoft.com/office/officeart/2005/8/layout/process4"/>
    <dgm:cxn modelId="{F44AC79A-ABBF-4A72-B796-29169B69FD21}" type="presParOf" srcId="{34F03894-D94A-46E8-9033-BA96359757AE}" destId="{9E40CB57-280E-481B-B8EE-754E2AC9203E}" srcOrd="1" destOrd="0" presId="urn:microsoft.com/office/officeart/2005/8/layout/process4"/>
    <dgm:cxn modelId="{FAC5D8CA-250B-4952-9007-E860E544D5C1}" type="presParOf" srcId="{34F03894-D94A-46E8-9033-BA96359757AE}" destId="{C5A6144F-BDB0-47FC-8E1D-3E1FB396E86D}" srcOrd="2" destOrd="0" presId="urn:microsoft.com/office/officeart/2005/8/layout/process4"/>
    <dgm:cxn modelId="{134FC8FE-DB52-49F9-9E26-5D6AE8427E0C}" type="presParOf" srcId="{C5A6144F-BDB0-47FC-8E1D-3E1FB396E86D}" destId="{29AF1B98-439D-4FC1-BD1A-C8338E02BB42}" srcOrd="0" destOrd="0" presId="urn:microsoft.com/office/officeart/2005/8/layout/process4"/>
    <dgm:cxn modelId="{355FEDC4-B646-445C-ABB6-33EAB3070D2C}" type="presParOf" srcId="{F1263461-3C8C-434B-92C2-4B140D3FE0EE}" destId="{5B53233D-8B6D-4CF6-95D6-3490514F06B5}" srcOrd="1" destOrd="0" presId="urn:microsoft.com/office/officeart/2005/8/layout/process4"/>
    <dgm:cxn modelId="{B4780F76-EE37-4898-8626-2DA1D02154F2}" type="presParOf" srcId="{F1263461-3C8C-434B-92C2-4B140D3FE0EE}" destId="{1422AE84-3DF7-44E5-90ED-608B29289BAA}" srcOrd="2" destOrd="0" presId="urn:microsoft.com/office/officeart/2005/8/layout/process4"/>
    <dgm:cxn modelId="{BF44D8E3-2F0F-4FD5-AA48-838204DAA33A}" type="presParOf" srcId="{1422AE84-3DF7-44E5-90ED-608B29289BAA}" destId="{952550C8-081C-4E8C-A309-F3F746F80E56}" srcOrd="0" destOrd="0" presId="urn:microsoft.com/office/officeart/2005/8/layout/process4"/>
    <dgm:cxn modelId="{4EA36D82-0C31-485A-A069-AB602E75D102}" type="presParOf" srcId="{1422AE84-3DF7-44E5-90ED-608B29289BAA}" destId="{EB1D25ED-D75A-4D32-90CA-2973A563C7B8}" srcOrd="1" destOrd="0" presId="urn:microsoft.com/office/officeart/2005/8/layout/process4"/>
    <dgm:cxn modelId="{FB6E6D1C-2918-42F4-A1B6-39BD021EAFC2}" type="presParOf" srcId="{1422AE84-3DF7-44E5-90ED-608B29289BAA}" destId="{BB896B89-B62C-4120-A3CA-5E9AD6ADB5E4}" srcOrd="2" destOrd="0" presId="urn:microsoft.com/office/officeart/2005/8/layout/process4"/>
    <dgm:cxn modelId="{9AC97D22-0809-49A6-8DA8-B1D78A66AF48}" type="presParOf" srcId="{BB896B89-B62C-4120-A3CA-5E9AD6ADB5E4}" destId="{BAA8192D-E7FA-49BF-9E08-CDB05C46ECCC}" srcOrd="0" destOrd="0" presId="urn:microsoft.com/office/officeart/2005/8/layout/process4"/>
    <dgm:cxn modelId="{35CB80DB-F1E5-4B8B-A2DD-61803CCA7C26}" type="presParOf" srcId="{F1263461-3C8C-434B-92C2-4B140D3FE0EE}" destId="{BCBD1DC9-BF63-4D47-87F6-B38A8241C6B6}" srcOrd="3" destOrd="0" presId="urn:microsoft.com/office/officeart/2005/8/layout/process4"/>
    <dgm:cxn modelId="{0FDCE288-1874-4186-AF82-17986C6510DC}" type="presParOf" srcId="{F1263461-3C8C-434B-92C2-4B140D3FE0EE}" destId="{C44A9FA8-233C-4C9B-8B91-C3E6AB82A2C1}" srcOrd="4" destOrd="0" presId="urn:microsoft.com/office/officeart/2005/8/layout/process4"/>
    <dgm:cxn modelId="{FF9F77D5-3B4E-4040-9323-EF6BC0CBBCBC}" type="presParOf" srcId="{C44A9FA8-233C-4C9B-8B91-C3E6AB82A2C1}" destId="{1B056DCD-B04F-4826-A5DE-EFBFAC495E5E}" srcOrd="0" destOrd="0" presId="urn:microsoft.com/office/officeart/2005/8/layout/process4"/>
    <dgm:cxn modelId="{7DC7E94C-D342-48F1-961B-BFC1A18DBA2B}" type="presParOf" srcId="{C44A9FA8-233C-4C9B-8B91-C3E6AB82A2C1}" destId="{2C925DD6-2743-4E07-884C-9955CF8045BB}" srcOrd="1" destOrd="0" presId="urn:microsoft.com/office/officeart/2005/8/layout/process4"/>
    <dgm:cxn modelId="{D311C535-D8AD-45A9-8B4A-11AD27D65E16}" type="presParOf" srcId="{C44A9FA8-233C-4C9B-8B91-C3E6AB82A2C1}" destId="{7311C4A8-139B-4673-A626-8ECB0E89CF88}" srcOrd="2" destOrd="0" presId="urn:microsoft.com/office/officeart/2005/8/layout/process4"/>
    <dgm:cxn modelId="{DF57E8D3-F42C-4676-AB27-1EC3703329D6}" type="presParOf" srcId="{7311C4A8-139B-4673-A626-8ECB0E89CF88}" destId="{4B090E03-4955-4EBD-B403-527F652CD94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A7A1AE-AA9A-47C4-B13C-E773A1C381B4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90EF71-7AE3-4E4C-8258-1005EF58C007}">
      <dgm:prSet phldrT="[Текст]"/>
      <dgm:spPr/>
      <dgm:t>
        <a:bodyPr/>
        <a:lstStyle/>
        <a:p>
          <a:r>
            <a:rPr lang="ru-RU" dirty="0" smtClean="0"/>
            <a:t>кульминация</a:t>
          </a:r>
          <a:endParaRPr lang="ru-RU" dirty="0"/>
        </a:p>
      </dgm:t>
    </dgm:pt>
    <dgm:pt modelId="{41A58A88-80AC-4EA6-81B9-E6F58AFDC46A}" type="parTrans" cxnId="{67BC413D-9CFB-40C4-AF84-9A99D8559A8A}">
      <dgm:prSet/>
      <dgm:spPr/>
      <dgm:t>
        <a:bodyPr/>
        <a:lstStyle/>
        <a:p>
          <a:endParaRPr lang="ru-RU"/>
        </a:p>
      </dgm:t>
    </dgm:pt>
    <dgm:pt modelId="{029EDCD0-81F3-4D18-8A5F-BF62B6268A35}" type="sibTrans" cxnId="{67BC413D-9CFB-40C4-AF84-9A99D8559A8A}">
      <dgm:prSet/>
      <dgm:spPr/>
      <dgm:t>
        <a:bodyPr/>
        <a:lstStyle/>
        <a:p>
          <a:endParaRPr lang="ru-RU"/>
        </a:p>
      </dgm:t>
    </dgm:pt>
    <dgm:pt modelId="{EF636A1E-4098-4CE2-8555-BE1EEF5C812A}">
      <dgm:prSet phldrT="[Текст]"/>
      <dgm:spPr/>
      <dgm:t>
        <a:bodyPr/>
        <a:lstStyle/>
        <a:p>
          <a:r>
            <a:rPr lang="ru-RU" dirty="0" smtClean="0"/>
            <a:t>развязка</a:t>
          </a:r>
          <a:endParaRPr lang="ru-RU" dirty="0"/>
        </a:p>
      </dgm:t>
    </dgm:pt>
    <dgm:pt modelId="{6BAC2E13-D425-483A-B083-EC63711AD44A}" type="parTrans" cxnId="{B386226F-1C87-4431-9977-8FD9E8F2B622}">
      <dgm:prSet/>
      <dgm:spPr/>
      <dgm:t>
        <a:bodyPr/>
        <a:lstStyle/>
        <a:p>
          <a:endParaRPr lang="ru-RU"/>
        </a:p>
      </dgm:t>
    </dgm:pt>
    <dgm:pt modelId="{69D929CB-3C9F-4FC7-88C2-2BE14BBA5993}" type="sibTrans" cxnId="{B386226F-1C87-4431-9977-8FD9E8F2B622}">
      <dgm:prSet/>
      <dgm:spPr/>
      <dgm:t>
        <a:bodyPr/>
        <a:lstStyle/>
        <a:p>
          <a:endParaRPr lang="ru-RU"/>
        </a:p>
      </dgm:t>
    </dgm:pt>
    <dgm:pt modelId="{BA8551D8-2C59-4857-95B6-8B1601BF5A29}">
      <dgm:prSet phldrT="[Текст]"/>
      <dgm:spPr/>
      <dgm:t>
        <a:bodyPr/>
        <a:lstStyle/>
        <a:p>
          <a:r>
            <a:rPr lang="ru-RU" b="1" dirty="0" smtClean="0"/>
            <a:t>Развязка истории неожиданно переворачивает все происходящее, расставляет все по своим местам, показывает, что плохо, что хорошо. Каждый получает по заслугам, добро торжествует.</a:t>
          </a:r>
          <a:endParaRPr lang="ru-RU" dirty="0"/>
        </a:p>
      </dgm:t>
    </dgm:pt>
    <dgm:pt modelId="{2E38DA56-A310-41E7-990E-70E038AF9EE7}" type="parTrans" cxnId="{E200E8CF-2FB7-4B00-AE4C-CC240A34E674}">
      <dgm:prSet/>
      <dgm:spPr/>
      <dgm:t>
        <a:bodyPr/>
        <a:lstStyle/>
        <a:p>
          <a:endParaRPr lang="ru-RU"/>
        </a:p>
      </dgm:t>
    </dgm:pt>
    <dgm:pt modelId="{8753BF10-8233-4CAA-A7D1-BAAFC127EE28}" type="sibTrans" cxnId="{E200E8CF-2FB7-4B00-AE4C-CC240A34E674}">
      <dgm:prSet/>
      <dgm:spPr/>
      <dgm:t>
        <a:bodyPr/>
        <a:lstStyle/>
        <a:p>
          <a:endParaRPr lang="ru-RU"/>
        </a:p>
      </dgm:t>
    </dgm:pt>
    <dgm:pt modelId="{CD48731D-C4D9-450D-AE2A-7E82F0A7AC65}">
      <dgm:prSet phldrT="[Текст]"/>
      <dgm:spPr/>
      <dgm:t>
        <a:bodyPr/>
        <a:lstStyle/>
        <a:p>
          <a:r>
            <a:rPr lang="ru-RU" b="1" dirty="0" smtClean="0"/>
            <a:t>В хорошей истории обычно добро побеждает зло, все счастливы. Внешнее окружение в финале также меняется, природа успокаивается, отражая то настроение, которое соответствует финалу.</a:t>
          </a:r>
          <a:endParaRPr lang="ru-RU" dirty="0"/>
        </a:p>
      </dgm:t>
    </dgm:pt>
    <dgm:pt modelId="{E4333543-1CDD-48A9-A0EA-E2771B158A61}" type="parTrans" cxnId="{471FCFEC-1D7C-419F-9411-59B6F00D40E1}">
      <dgm:prSet/>
      <dgm:spPr/>
      <dgm:t>
        <a:bodyPr/>
        <a:lstStyle/>
        <a:p>
          <a:endParaRPr lang="ru-RU"/>
        </a:p>
      </dgm:t>
    </dgm:pt>
    <dgm:pt modelId="{93EDC7D2-AAF5-4B99-A562-1D34B86618FA}" type="sibTrans" cxnId="{471FCFEC-1D7C-419F-9411-59B6F00D40E1}">
      <dgm:prSet/>
      <dgm:spPr/>
      <dgm:t>
        <a:bodyPr/>
        <a:lstStyle/>
        <a:p>
          <a:endParaRPr lang="ru-RU"/>
        </a:p>
      </dgm:t>
    </dgm:pt>
    <dgm:pt modelId="{958723E6-EA6C-49AD-BC84-A036C1F6E541}">
      <dgm:prSet phldrT="[Текст]"/>
      <dgm:spPr/>
      <dgm:t>
        <a:bodyPr/>
        <a:lstStyle/>
        <a:p>
          <a:r>
            <a:rPr lang="ru-RU" b="1" dirty="0" smtClean="0"/>
            <a:t>И здесь происходит кульминация, наш герой находит решение проблемы.</a:t>
          </a:r>
          <a:r>
            <a:rPr lang="ru-RU" dirty="0" smtClean="0"/>
            <a:t> </a:t>
          </a:r>
          <a:endParaRPr lang="ru-RU" dirty="0"/>
        </a:p>
      </dgm:t>
    </dgm:pt>
    <dgm:pt modelId="{D1415A8D-1359-42C5-9BB6-7104F1041F8A}" type="sibTrans" cxnId="{917A085F-6359-43C1-AE9C-262E5037FFC4}">
      <dgm:prSet/>
      <dgm:spPr/>
      <dgm:t>
        <a:bodyPr/>
        <a:lstStyle/>
        <a:p>
          <a:endParaRPr lang="ru-RU"/>
        </a:p>
      </dgm:t>
    </dgm:pt>
    <dgm:pt modelId="{C297E1EE-F2BB-47BE-9902-307A88F2736F}" type="parTrans" cxnId="{917A085F-6359-43C1-AE9C-262E5037FFC4}">
      <dgm:prSet/>
      <dgm:spPr/>
      <dgm:t>
        <a:bodyPr/>
        <a:lstStyle/>
        <a:p>
          <a:endParaRPr lang="ru-RU"/>
        </a:p>
      </dgm:t>
    </dgm:pt>
    <dgm:pt modelId="{E08B4DBB-83B3-4828-AF89-F4BA16CE33EB}">
      <dgm:prSet phldrT="[Текст]"/>
      <dgm:spPr/>
      <dgm:t>
        <a:bodyPr/>
        <a:lstStyle/>
        <a:p>
          <a:r>
            <a:rPr lang="ru-RU" dirty="0" smtClean="0"/>
            <a:t>конец</a:t>
          </a:r>
          <a:endParaRPr lang="ru-RU" dirty="0"/>
        </a:p>
      </dgm:t>
    </dgm:pt>
    <dgm:pt modelId="{83F67884-9DB4-4208-A5ED-7E8F050FD6A5}" type="sibTrans" cxnId="{907A0850-6561-45FA-8D38-CCEB50ED8C70}">
      <dgm:prSet/>
      <dgm:spPr/>
      <dgm:t>
        <a:bodyPr/>
        <a:lstStyle/>
        <a:p>
          <a:endParaRPr lang="ru-RU"/>
        </a:p>
      </dgm:t>
    </dgm:pt>
    <dgm:pt modelId="{153E915C-179B-42DF-B76C-387B347D1095}" type="parTrans" cxnId="{907A0850-6561-45FA-8D38-CCEB50ED8C70}">
      <dgm:prSet/>
      <dgm:spPr/>
      <dgm:t>
        <a:bodyPr/>
        <a:lstStyle/>
        <a:p>
          <a:endParaRPr lang="ru-RU"/>
        </a:p>
      </dgm:t>
    </dgm:pt>
    <dgm:pt modelId="{F1263461-3C8C-434B-92C2-4B140D3FE0EE}" type="pres">
      <dgm:prSet presAssocID="{98A7A1AE-AA9A-47C4-B13C-E773A1C381B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F03894-D94A-46E8-9033-BA96359757AE}" type="pres">
      <dgm:prSet presAssocID="{E08B4DBB-83B3-4828-AF89-F4BA16CE33EB}" presName="boxAndChildren" presStyleCnt="0"/>
      <dgm:spPr/>
    </dgm:pt>
    <dgm:pt modelId="{C1383683-09C6-4484-8A69-CF55846C108D}" type="pres">
      <dgm:prSet presAssocID="{E08B4DBB-83B3-4828-AF89-F4BA16CE33EB}" presName="parentTextBox" presStyleLbl="node1" presStyleIdx="0" presStyleCnt="3"/>
      <dgm:spPr/>
      <dgm:t>
        <a:bodyPr/>
        <a:lstStyle/>
        <a:p>
          <a:endParaRPr lang="ru-RU"/>
        </a:p>
      </dgm:t>
    </dgm:pt>
    <dgm:pt modelId="{9E40CB57-280E-481B-B8EE-754E2AC9203E}" type="pres">
      <dgm:prSet presAssocID="{E08B4DBB-83B3-4828-AF89-F4BA16CE33EB}" presName="entireBox" presStyleLbl="node1" presStyleIdx="0" presStyleCnt="3"/>
      <dgm:spPr/>
      <dgm:t>
        <a:bodyPr/>
        <a:lstStyle/>
        <a:p>
          <a:endParaRPr lang="ru-RU"/>
        </a:p>
      </dgm:t>
    </dgm:pt>
    <dgm:pt modelId="{C5A6144F-BDB0-47FC-8E1D-3E1FB396E86D}" type="pres">
      <dgm:prSet presAssocID="{E08B4DBB-83B3-4828-AF89-F4BA16CE33EB}" presName="descendantBox" presStyleCnt="0"/>
      <dgm:spPr/>
    </dgm:pt>
    <dgm:pt modelId="{29AF1B98-439D-4FC1-BD1A-C8338E02BB42}" type="pres">
      <dgm:prSet presAssocID="{CD48731D-C4D9-450D-AE2A-7E82F0A7AC65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53233D-8B6D-4CF6-95D6-3490514F06B5}" type="pres">
      <dgm:prSet presAssocID="{69D929CB-3C9F-4FC7-88C2-2BE14BBA5993}" presName="sp" presStyleCnt="0"/>
      <dgm:spPr/>
    </dgm:pt>
    <dgm:pt modelId="{1422AE84-3DF7-44E5-90ED-608B29289BAA}" type="pres">
      <dgm:prSet presAssocID="{EF636A1E-4098-4CE2-8555-BE1EEF5C812A}" presName="arrowAndChildren" presStyleCnt="0"/>
      <dgm:spPr/>
    </dgm:pt>
    <dgm:pt modelId="{952550C8-081C-4E8C-A309-F3F746F80E56}" type="pres">
      <dgm:prSet presAssocID="{EF636A1E-4098-4CE2-8555-BE1EEF5C812A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EB1D25ED-D75A-4D32-90CA-2973A563C7B8}" type="pres">
      <dgm:prSet presAssocID="{EF636A1E-4098-4CE2-8555-BE1EEF5C812A}" presName="arrow" presStyleLbl="node1" presStyleIdx="1" presStyleCnt="3"/>
      <dgm:spPr/>
      <dgm:t>
        <a:bodyPr/>
        <a:lstStyle/>
        <a:p>
          <a:endParaRPr lang="ru-RU"/>
        </a:p>
      </dgm:t>
    </dgm:pt>
    <dgm:pt modelId="{BB896B89-B62C-4120-A3CA-5E9AD6ADB5E4}" type="pres">
      <dgm:prSet presAssocID="{EF636A1E-4098-4CE2-8555-BE1EEF5C812A}" presName="descendantArrow" presStyleCnt="0"/>
      <dgm:spPr/>
    </dgm:pt>
    <dgm:pt modelId="{BAA8192D-E7FA-49BF-9E08-CDB05C46ECCC}" type="pres">
      <dgm:prSet presAssocID="{BA8551D8-2C59-4857-95B6-8B1601BF5A29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BD1DC9-BF63-4D47-87F6-B38A8241C6B6}" type="pres">
      <dgm:prSet presAssocID="{029EDCD0-81F3-4D18-8A5F-BF62B6268A35}" presName="sp" presStyleCnt="0"/>
      <dgm:spPr/>
    </dgm:pt>
    <dgm:pt modelId="{C44A9FA8-233C-4C9B-8B91-C3E6AB82A2C1}" type="pres">
      <dgm:prSet presAssocID="{7490EF71-7AE3-4E4C-8258-1005EF58C007}" presName="arrowAndChildren" presStyleCnt="0"/>
      <dgm:spPr/>
    </dgm:pt>
    <dgm:pt modelId="{1B056DCD-B04F-4826-A5DE-EFBFAC495E5E}" type="pres">
      <dgm:prSet presAssocID="{7490EF71-7AE3-4E4C-8258-1005EF58C007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2C925DD6-2743-4E07-884C-9955CF8045BB}" type="pres">
      <dgm:prSet presAssocID="{7490EF71-7AE3-4E4C-8258-1005EF58C007}" presName="arrow" presStyleLbl="node1" presStyleIdx="2" presStyleCnt="3" custLinFactNeighborX="752" custLinFactNeighborY="975"/>
      <dgm:spPr/>
      <dgm:t>
        <a:bodyPr/>
        <a:lstStyle/>
        <a:p>
          <a:endParaRPr lang="ru-RU"/>
        </a:p>
      </dgm:t>
    </dgm:pt>
    <dgm:pt modelId="{7311C4A8-139B-4673-A626-8ECB0E89CF88}" type="pres">
      <dgm:prSet presAssocID="{7490EF71-7AE3-4E4C-8258-1005EF58C007}" presName="descendantArrow" presStyleCnt="0"/>
      <dgm:spPr/>
    </dgm:pt>
    <dgm:pt modelId="{4B090E03-4955-4EBD-B403-527F652CD945}" type="pres">
      <dgm:prSet presAssocID="{958723E6-EA6C-49AD-BC84-A036C1F6E541}" presName="childTextArrow" presStyleLbl="fgAccFollowNode1" presStyleIdx="2" presStyleCnt="3" custLinFactNeighborX="752" custLinFactNeighborY="-205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BC413D-9CFB-40C4-AF84-9A99D8559A8A}" srcId="{98A7A1AE-AA9A-47C4-B13C-E773A1C381B4}" destId="{7490EF71-7AE3-4E4C-8258-1005EF58C007}" srcOrd="0" destOrd="0" parTransId="{41A58A88-80AC-4EA6-81B9-E6F58AFDC46A}" sibTransId="{029EDCD0-81F3-4D18-8A5F-BF62B6268A35}"/>
    <dgm:cxn modelId="{4D2A61F9-5484-440D-82A1-C61ED8EACE6D}" type="presOf" srcId="{7490EF71-7AE3-4E4C-8258-1005EF58C007}" destId="{2C925DD6-2743-4E07-884C-9955CF8045BB}" srcOrd="1" destOrd="0" presId="urn:microsoft.com/office/officeart/2005/8/layout/process4"/>
    <dgm:cxn modelId="{177D5AE1-C1A6-4C66-8D4C-CF413D8E1BF9}" type="presOf" srcId="{E08B4DBB-83B3-4828-AF89-F4BA16CE33EB}" destId="{C1383683-09C6-4484-8A69-CF55846C108D}" srcOrd="0" destOrd="0" presId="urn:microsoft.com/office/officeart/2005/8/layout/process4"/>
    <dgm:cxn modelId="{917A085F-6359-43C1-AE9C-262E5037FFC4}" srcId="{7490EF71-7AE3-4E4C-8258-1005EF58C007}" destId="{958723E6-EA6C-49AD-BC84-A036C1F6E541}" srcOrd="0" destOrd="0" parTransId="{C297E1EE-F2BB-47BE-9902-307A88F2736F}" sibTransId="{D1415A8D-1359-42C5-9BB6-7104F1041F8A}"/>
    <dgm:cxn modelId="{3D1D4507-8440-4AA1-BB98-1BB9172ED59B}" type="presOf" srcId="{EF636A1E-4098-4CE2-8555-BE1EEF5C812A}" destId="{952550C8-081C-4E8C-A309-F3F746F80E56}" srcOrd="0" destOrd="0" presId="urn:microsoft.com/office/officeart/2005/8/layout/process4"/>
    <dgm:cxn modelId="{471FCFEC-1D7C-419F-9411-59B6F00D40E1}" srcId="{E08B4DBB-83B3-4828-AF89-F4BA16CE33EB}" destId="{CD48731D-C4D9-450D-AE2A-7E82F0A7AC65}" srcOrd="0" destOrd="0" parTransId="{E4333543-1CDD-48A9-A0EA-E2771B158A61}" sibTransId="{93EDC7D2-AAF5-4B99-A562-1D34B86618FA}"/>
    <dgm:cxn modelId="{B3505482-D597-4239-9DD3-422E55E9EEBD}" type="presOf" srcId="{98A7A1AE-AA9A-47C4-B13C-E773A1C381B4}" destId="{F1263461-3C8C-434B-92C2-4B140D3FE0EE}" srcOrd="0" destOrd="0" presId="urn:microsoft.com/office/officeart/2005/8/layout/process4"/>
    <dgm:cxn modelId="{AD394201-8652-46BB-9026-CF49E16A497F}" type="presOf" srcId="{958723E6-EA6C-49AD-BC84-A036C1F6E541}" destId="{4B090E03-4955-4EBD-B403-527F652CD945}" srcOrd="0" destOrd="0" presId="urn:microsoft.com/office/officeart/2005/8/layout/process4"/>
    <dgm:cxn modelId="{907A0850-6561-45FA-8D38-CCEB50ED8C70}" srcId="{98A7A1AE-AA9A-47C4-B13C-E773A1C381B4}" destId="{E08B4DBB-83B3-4828-AF89-F4BA16CE33EB}" srcOrd="2" destOrd="0" parTransId="{153E915C-179B-42DF-B76C-387B347D1095}" sibTransId="{83F67884-9DB4-4208-A5ED-7E8F050FD6A5}"/>
    <dgm:cxn modelId="{B386226F-1C87-4431-9977-8FD9E8F2B622}" srcId="{98A7A1AE-AA9A-47C4-B13C-E773A1C381B4}" destId="{EF636A1E-4098-4CE2-8555-BE1EEF5C812A}" srcOrd="1" destOrd="0" parTransId="{6BAC2E13-D425-483A-B083-EC63711AD44A}" sibTransId="{69D929CB-3C9F-4FC7-88C2-2BE14BBA5993}"/>
    <dgm:cxn modelId="{439C1FBB-D5EA-4050-B99F-F4E5CCE0ADC6}" type="presOf" srcId="{E08B4DBB-83B3-4828-AF89-F4BA16CE33EB}" destId="{9E40CB57-280E-481B-B8EE-754E2AC9203E}" srcOrd="1" destOrd="0" presId="urn:microsoft.com/office/officeart/2005/8/layout/process4"/>
    <dgm:cxn modelId="{6A9C2BDF-D302-41E5-92D4-6FBCD81B7566}" type="presOf" srcId="{EF636A1E-4098-4CE2-8555-BE1EEF5C812A}" destId="{EB1D25ED-D75A-4D32-90CA-2973A563C7B8}" srcOrd="1" destOrd="0" presId="urn:microsoft.com/office/officeart/2005/8/layout/process4"/>
    <dgm:cxn modelId="{E200E8CF-2FB7-4B00-AE4C-CC240A34E674}" srcId="{EF636A1E-4098-4CE2-8555-BE1EEF5C812A}" destId="{BA8551D8-2C59-4857-95B6-8B1601BF5A29}" srcOrd="0" destOrd="0" parTransId="{2E38DA56-A310-41E7-990E-70E038AF9EE7}" sibTransId="{8753BF10-8233-4CAA-A7D1-BAAFC127EE28}"/>
    <dgm:cxn modelId="{C2F9D6E8-C0B1-4D44-A1AF-4B9CAADF58CC}" type="presOf" srcId="{CD48731D-C4D9-450D-AE2A-7E82F0A7AC65}" destId="{29AF1B98-439D-4FC1-BD1A-C8338E02BB42}" srcOrd="0" destOrd="0" presId="urn:microsoft.com/office/officeart/2005/8/layout/process4"/>
    <dgm:cxn modelId="{A1F06ECA-0515-4F23-B202-5EE34487C194}" type="presOf" srcId="{BA8551D8-2C59-4857-95B6-8B1601BF5A29}" destId="{BAA8192D-E7FA-49BF-9E08-CDB05C46ECCC}" srcOrd="0" destOrd="0" presId="urn:microsoft.com/office/officeart/2005/8/layout/process4"/>
    <dgm:cxn modelId="{3F01984C-04C6-4897-8419-225F58B90CC5}" type="presOf" srcId="{7490EF71-7AE3-4E4C-8258-1005EF58C007}" destId="{1B056DCD-B04F-4826-A5DE-EFBFAC495E5E}" srcOrd="0" destOrd="0" presId="urn:microsoft.com/office/officeart/2005/8/layout/process4"/>
    <dgm:cxn modelId="{AEDD6F8E-5A4B-4E65-9E3D-D572B1AE7B84}" type="presParOf" srcId="{F1263461-3C8C-434B-92C2-4B140D3FE0EE}" destId="{34F03894-D94A-46E8-9033-BA96359757AE}" srcOrd="0" destOrd="0" presId="urn:microsoft.com/office/officeart/2005/8/layout/process4"/>
    <dgm:cxn modelId="{56BFAB92-EDA2-4E0F-BD11-C31B08856125}" type="presParOf" srcId="{34F03894-D94A-46E8-9033-BA96359757AE}" destId="{C1383683-09C6-4484-8A69-CF55846C108D}" srcOrd="0" destOrd="0" presId="urn:microsoft.com/office/officeart/2005/8/layout/process4"/>
    <dgm:cxn modelId="{D45CE2BB-27B6-4563-8F30-081648B9A510}" type="presParOf" srcId="{34F03894-D94A-46E8-9033-BA96359757AE}" destId="{9E40CB57-280E-481B-B8EE-754E2AC9203E}" srcOrd="1" destOrd="0" presId="urn:microsoft.com/office/officeart/2005/8/layout/process4"/>
    <dgm:cxn modelId="{BFBFB36F-4642-4E73-A68C-E12F3CF43254}" type="presParOf" srcId="{34F03894-D94A-46E8-9033-BA96359757AE}" destId="{C5A6144F-BDB0-47FC-8E1D-3E1FB396E86D}" srcOrd="2" destOrd="0" presId="urn:microsoft.com/office/officeart/2005/8/layout/process4"/>
    <dgm:cxn modelId="{8DC3D66B-F615-42A6-8C2A-9265CEF3A857}" type="presParOf" srcId="{C5A6144F-BDB0-47FC-8E1D-3E1FB396E86D}" destId="{29AF1B98-439D-4FC1-BD1A-C8338E02BB42}" srcOrd="0" destOrd="0" presId="urn:microsoft.com/office/officeart/2005/8/layout/process4"/>
    <dgm:cxn modelId="{49CC4518-2C6D-47CC-8045-AF72FAD35E99}" type="presParOf" srcId="{F1263461-3C8C-434B-92C2-4B140D3FE0EE}" destId="{5B53233D-8B6D-4CF6-95D6-3490514F06B5}" srcOrd="1" destOrd="0" presId="urn:microsoft.com/office/officeart/2005/8/layout/process4"/>
    <dgm:cxn modelId="{D175D17C-C4C5-4059-8006-90F953782E64}" type="presParOf" srcId="{F1263461-3C8C-434B-92C2-4B140D3FE0EE}" destId="{1422AE84-3DF7-44E5-90ED-608B29289BAA}" srcOrd="2" destOrd="0" presId="urn:microsoft.com/office/officeart/2005/8/layout/process4"/>
    <dgm:cxn modelId="{E2033329-7D73-48FC-85DC-01F57F71BADC}" type="presParOf" srcId="{1422AE84-3DF7-44E5-90ED-608B29289BAA}" destId="{952550C8-081C-4E8C-A309-F3F746F80E56}" srcOrd="0" destOrd="0" presId="urn:microsoft.com/office/officeart/2005/8/layout/process4"/>
    <dgm:cxn modelId="{EB924C4D-492A-4E90-ABAC-8F709BF61D08}" type="presParOf" srcId="{1422AE84-3DF7-44E5-90ED-608B29289BAA}" destId="{EB1D25ED-D75A-4D32-90CA-2973A563C7B8}" srcOrd="1" destOrd="0" presId="urn:microsoft.com/office/officeart/2005/8/layout/process4"/>
    <dgm:cxn modelId="{C9DD4C2B-987A-49C3-9A71-EA42CC62EF73}" type="presParOf" srcId="{1422AE84-3DF7-44E5-90ED-608B29289BAA}" destId="{BB896B89-B62C-4120-A3CA-5E9AD6ADB5E4}" srcOrd="2" destOrd="0" presId="urn:microsoft.com/office/officeart/2005/8/layout/process4"/>
    <dgm:cxn modelId="{AA7273B3-923C-4B59-A563-89C23EC10524}" type="presParOf" srcId="{BB896B89-B62C-4120-A3CA-5E9AD6ADB5E4}" destId="{BAA8192D-E7FA-49BF-9E08-CDB05C46ECCC}" srcOrd="0" destOrd="0" presId="urn:microsoft.com/office/officeart/2005/8/layout/process4"/>
    <dgm:cxn modelId="{4C6A7880-B3F1-4895-9B8B-7F6D812AD93D}" type="presParOf" srcId="{F1263461-3C8C-434B-92C2-4B140D3FE0EE}" destId="{BCBD1DC9-BF63-4D47-87F6-B38A8241C6B6}" srcOrd="3" destOrd="0" presId="urn:microsoft.com/office/officeart/2005/8/layout/process4"/>
    <dgm:cxn modelId="{8623B4F3-778A-4AE6-9A11-65346910523D}" type="presParOf" srcId="{F1263461-3C8C-434B-92C2-4B140D3FE0EE}" destId="{C44A9FA8-233C-4C9B-8B91-C3E6AB82A2C1}" srcOrd="4" destOrd="0" presId="urn:microsoft.com/office/officeart/2005/8/layout/process4"/>
    <dgm:cxn modelId="{D72192EE-603F-43B8-A9E7-8B87DF7D6648}" type="presParOf" srcId="{C44A9FA8-233C-4C9B-8B91-C3E6AB82A2C1}" destId="{1B056DCD-B04F-4826-A5DE-EFBFAC495E5E}" srcOrd="0" destOrd="0" presId="urn:microsoft.com/office/officeart/2005/8/layout/process4"/>
    <dgm:cxn modelId="{5CEBEC9A-F356-4FCD-BD0E-AB859962B7F3}" type="presParOf" srcId="{C44A9FA8-233C-4C9B-8B91-C3E6AB82A2C1}" destId="{2C925DD6-2743-4E07-884C-9955CF8045BB}" srcOrd="1" destOrd="0" presId="urn:microsoft.com/office/officeart/2005/8/layout/process4"/>
    <dgm:cxn modelId="{C0F73BCB-55EB-41D0-A5AE-3943E4D7049D}" type="presParOf" srcId="{C44A9FA8-233C-4C9B-8B91-C3E6AB82A2C1}" destId="{7311C4A8-139B-4673-A626-8ECB0E89CF88}" srcOrd="2" destOrd="0" presId="urn:microsoft.com/office/officeart/2005/8/layout/process4"/>
    <dgm:cxn modelId="{23803FA5-2599-4794-99AE-2291566B6755}" type="presParOf" srcId="{7311C4A8-139B-4673-A626-8ECB0E89CF88}" destId="{4B090E03-4955-4EBD-B403-527F652CD94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40CB57-280E-481B-B8EE-754E2AC9203E}">
      <dsp:nvSpPr>
        <dsp:cNvPr id="0" name=""/>
        <dsp:cNvSpPr/>
      </dsp:nvSpPr>
      <dsp:spPr>
        <a:xfrm>
          <a:off x="0" y="4878380"/>
          <a:ext cx="8856984" cy="1601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развитие событий</a:t>
          </a:r>
          <a:endParaRPr lang="ru-RU" sz="3000" kern="1200" dirty="0"/>
        </a:p>
      </dsp:txBody>
      <dsp:txXfrm>
        <a:off x="0" y="4878380"/>
        <a:ext cx="8856984" cy="864644"/>
      </dsp:txXfrm>
    </dsp:sp>
    <dsp:sp modelId="{29AF1B98-439D-4FC1-BD1A-C8338E02BB42}">
      <dsp:nvSpPr>
        <dsp:cNvPr id="0" name=""/>
        <dsp:cNvSpPr/>
      </dsp:nvSpPr>
      <dsp:spPr>
        <a:xfrm>
          <a:off x="0" y="5711001"/>
          <a:ext cx="8856984" cy="7365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Здесь каждая следующая ситуация добавляет нам какую-то новую информацию, разворачивает ход событий.</a:t>
          </a:r>
          <a:endParaRPr lang="ru-RU" sz="1600" kern="1200" dirty="0"/>
        </a:p>
      </dsp:txBody>
      <dsp:txXfrm>
        <a:off x="0" y="5711001"/>
        <a:ext cx="8856984" cy="736549"/>
      </dsp:txXfrm>
    </dsp:sp>
    <dsp:sp modelId="{EB1D25ED-D75A-4D32-90CA-2973A563C7B8}">
      <dsp:nvSpPr>
        <dsp:cNvPr id="0" name=""/>
        <dsp:cNvSpPr/>
      </dsp:nvSpPr>
      <dsp:spPr>
        <a:xfrm rot="10800000">
          <a:off x="0" y="2439763"/>
          <a:ext cx="8856984" cy="246263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завязка</a:t>
          </a:r>
          <a:endParaRPr lang="ru-RU" sz="3000" kern="1200" dirty="0"/>
        </a:p>
      </dsp:txBody>
      <dsp:txXfrm>
        <a:off x="0" y="2439763"/>
        <a:ext cx="8856984" cy="864385"/>
      </dsp:txXfrm>
    </dsp:sp>
    <dsp:sp modelId="{BAA8192D-E7FA-49BF-9E08-CDB05C46ECCC}">
      <dsp:nvSpPr>
        <dsp:cNvPr id="0" name=""/>
        <dsp:cNvSpPr/>
      </dsp:nvSpPr>
      <dsp:spPr>
        <a:xfrm>
          <a:off x="0" y="3304148"/>
          <a:ext cx="8856984" cy="73632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На данном этапе происходит какой-то конфликт, событие, либо перед героем ставится некая задача, проблема или ситуация, которые, в процессе необходимо разрешить.</a:t>
          </a:r>
          <a:endParaRPr lang="ru-RU" sz="1600" kern="1200" dirty="0"/>
        </a:p>
      </dsp:txBody>
      <dsp:txXfrm>
        <a:off x="0" y="3304148"/>
        <a:ext cx="8856984" cy="736328"/>
      </dsp:txXfrm>
    </dsp:sp>
    <dsp:sp modelId="{2C925DD6-2743-4E07-884C-9955CF8045BB}">
      <dsp:nvSpPr>
        <dsp:cNvPr id="0" name=""/>
        <dsp:cNvSpPr/>
      </dsp:nvSpPr>
      <dsp:spPr>
        <a:xfrm rot="10800000">
          <a:off x="0" y="25156"/>
          <a:ext cx="8856984" cy="246263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начало</a:t>
          </a:r>
          <a:endParaRPr lang="ru-RU" sz="3000" kern="1200" dirty="0"/>
        </a:p>
      </dsp:txBody>
      <dsp:txXfrm>
        <a:off x="0" y="25156"/>
        <a:ext cx="8856984" cy="864385"/>
      </dsp:txXfrm>
    </dsp:sp>
    <dsp:sp modelId="{4B090E03-4955-4EBD-B403-527F652CD945}">
      <dsp:nvSpPr>
        <dsp:cNvPr id="0" name=""/>
        <dsp:cNvSpPr/>
      </dsp:nvSpPr>
      <dsp:spPr>
        <a:xfrm>
          <a:off x="0" y="714126"/>
          <a:ext cx="8856984" cy="73632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В самом начале происходит знакомство зрителя с героями, их друзьями, местом, где они живут. Многие знают волшебные слова, ведущие в сказку, и звучат они так: «Жили-были...», «Однажды…», «Дело было вечером..» </a:t>
          </a:r>
          <a:r>
            <a:rPr lang="ru-RU" sz="1600" b="1" kern="1200" dirty="0" err="1" smtClean="0"/>
            <a:t>итд</a:t>
          </a:r>
          <a:r>
            <a:rPr lang="ru-RU" sz="1600" b="1" kern="1200" dirty="0" smtClean="0"/>
            <a:t>.</a:t>
          </a:r>
          <a:endParaRPr lang="ru-RU" sz="1600" kern="1200" dirty="0"/>
        </a:p>
      </dsp:txBody>
      <dsp:txXfrm>
        <a:off x="0" y="714126"/>
        <a:ext cx="8856984" cy="73632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40CB57-280E-481B-B8EE-754E2AC9203E}">
      <dsp:nvSpPr>
        <dsp:cNvPr id="0" name=""/>
        <dsp:cNvSpPr/>
      </dsp:nvSpPr>
      <dsp:spPr>
        <a:xfrm>
          <a:off x="0" y="4878380"/>
          <a:ext cx="8856984" cy="1601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конец</a:t>
          </a:r>
          <a:endParaRPr lang="ru-RU" sz="3000" kern="1200" dirty="0"/>
        </a:p>
      </dsp:txBody>
      <dsp:txXfrm>
        <a:off x="0" y="4878380"/>
        <a:ext cx="8856984" cy="864644"/>
      </dsp:txXfrm>
    </dsp:sp>
    <dsp:sp modelId="{29AF1B98-439D-4FC1-BD1A-C8338E02BB42}">
      <dsp:nvSpPr>
        <dsp:cNvPr id="0" name=""/>
        <dsp:cNvSpPr/>
      </dsp:nvSpPr>
      <dsp:spPr>
        <a:xfrm>
          <a:off x="0" y="5711001"/>
          <a:ext cx="8856984" cy="7365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В хорошей истории обычно добро побеждает зло, все счастливы. Внешнее окружение в финале также меняется, природа успокаивается, отражая то настроение, которое соответствует финалу.</a:t>
          </a:r>
          <a:endParaRPr lang="ru-RU" sz="1600" kern="1200" dirty="0"/>
        </a:p>
      </dsp:txBody>
      <dsp:txXfrm>
        <a:off x="0" y="5711001"/>
        <a:ext cx="8856984" cy="736549"/>
      </dsp:txXfrm>
    </dsp:sp>
    <dsp:sp modelId="{EB1D25ED-D75A-4D32-90CA-2973A563C7B8}">
      <dsp:nvSpPr>
        <dsp:cNvPr id="0" name=""/>
        <dsp:cNvSpPr/>
      </dsp:nvSpPr>
      <dsp:spPr>
        <a:xfrm rot="10800000">
          <a:off x="0" y="2439763"/>
          <a:ext cx="8856984" cy="246263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развязка</a:t>
          </a:r>
          <a:endParaRPr lang="ru-RU" sz="3000" kern="1200" dirty="0"/>
        </a:p>
      </dsp:txBody>
      <dsp:txXfrm>
        <a:off x="0" y="2439763"/>
        <a:ext cx="8856984" cy="864385"/>
      </dsp:txXfrm>
    </dsp:sp>
    <dsp:sp modelId="{BAA8192D-E7FA-49BF-9E08-CDB05C46ECCC}">
      <dsp:nvSpPr>
        <dsp:cNvPr id="0" name=""/>
        <dsp:cNvSpPr/>
      </dsp:nvSpPr>
      <dsp:spPr>
        <a:xfrm>
          <a:off x="0" y="3304148"/>
          <a:ext cx="8856984" cy="73632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Развязка истории неожиданно переворачивает все происходящее, расставляет все по своим местам, показывает, что плохо, что хорошо. Каждый получает по заслугам, добро торжествует.</a:t>
          </a:r>
          <a:endParaRPr lang="ru-RU" sz="1600" kern="1200" dirty="0"/>
        </a:p>
      </dsp:txBody>
      <dsp:txXfrm>
        <a:off x="0" y="3304148"/>
        <a:ext cx="8856984" cy="736328"/>
      </dsp:txXfrm>
    </dsp:sp>
    <dsp:sp modelId="{2C925DD6-2743-4E07-884C-9955CF8045BB}">
      <dsp:nvSpPr>
        <dsp:cNvPr id="0" name=""/>
        <dsp:cNvSpPr/>
      </dsp:nvSpPr>
      <dsp:spPr>
        <a:xfrm rot="10800000">
          <a:off x="0" y="25156"/>
          <a:ext cx="8856984" cy="246263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кульминация</a:t>
          </a:r>
          <a:endParaRPr lang="ru-RU" sz="3000" kern="1200" dirty="0"/>
        </a:p>
      </dsp:txBody>
      <dsp:txXfrm>
        <a:off x="0" y="25156"/>
        <a:ext cx="8856984" cy="864385"/>
      </dsp:txXfrm>
    </dsp:sp>
    <dsp:sp modelId="{4B090E03-4955-4EBD-B403-527F652CD945}">
      <dsp:nvSpPr>
        <dsp:cNvPr id="0" name=""/>
        <dsp:cNvSpPr/>
      </dsp:nvSpPr>
      <dsp:spPr>
        <a:xfrm>
          <a:off x="0" y="714126"/>
          <a:ext cx="8856984" cy="73632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И здесь происходит кульминация, наш герой находит решение проблемы.</a:t>
          </a:r>
          <a:r>
            <a:rPr lang="ru-RU" sz="1600" kern="1200" dirty="0" smtClean="0"/>
            <a:t> </a:t>
          </a:r>
          <a:endParaRPr lang="ru-RU" sz="1600" kern="1200" dirty="0"/>
        </a:p>
      </dsp:txBody>
      <dsp:txXfrm>
        <a:off x="0" y="714126"/>
        <a:ext cx="8856984" cy="7363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ладислав\Desktop\1614773453_174-p-neitralnii-fon-dlya-prezentatsii-17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4422" y="0"/>
            <a:ext cx="928842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59632" y="404664"/>
            <a:ext cx="756084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Arial Black" panose="020B0A04020102020204" pitchFamily="34" charset="0"/>
                <a:ea typeface="Times New Roman"/>
              </a:rPr>
              <a:t>«О</a:t>
            </a:r>
            <a:r>
              <a:rPr lang="ru-RU" b="1" dirty="0" smtClean="0">
                <a:solidFill>
                  <a:srgbClr val="7030A0"/>
                </a:solidFill>
                <a:latin typeface="Arial Black" panose="020B0A04020102020204" pitchFamily="34" charset="0"/>
                <a:ea typeface="Times New Roman"/>
              </a:rPr>
              <a:t>бразовательный тур</a:t>
            </a:r>
            <a:r>
              <a:rPr lang="ru-RU" b="1" dirty="0" smtClean="0">
                <a:solidFill>
                  <a:srgbClr val="7030A0"/>
                </a:solidFill>
                <a:latin typeface="Arial Black" panose="020B0A04020102020204" pitchFamily="34" charset="0"/>
                <a:ea typeface="Times New Roman"/>
              </a:rPr>
              <a:t>»</a:t>
            </a:r>
          </a:p>
          <a:p>
            <a:pPr algn="ctr"/>
            <a:endParaRPr lang="ru-RU" b="1" dirty="0" smtClean="0">
              <a:solidFill>
                <a:srgbClr val="7030A0"/>
              </a:solidFill>
              <a:latin typeface="Arial Black" panose="020B0A04020102020204" pitchFamily="34" charset="0"/>
              <a:ea typeface="Times New Roman"/>
            </a:endParaRPr>
          </a:p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Arial Black" panose="020B0A04020102020204" pitchFamily="34" charset="0"/>
                <a:ea typeface="Times New Roman"/>
              </a:rPr>
              <a:t> ДЕТСКАЯ МУЛЬТИПЛИКАЦИЯ.</a:t>
            </a:r>
          </a:p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Arial Black" panose="020B0A04020102020204" pitchFamily="34" charset="0"/>
                <a:ea typeface="Times New Roman"/>
              </a:rPr>
              <a:t>ОТ ИДЕИ ДО МУЛЬТФИЛЬМА</a:t>
            </a:r>
            <a:endParaRPr lang="ru-RU" sz="2000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47937" y="169356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Arial Black" panose="020B0A04020102020204" pitchFamily="34" charset="0"/>
                <a:ea typeface="Times New Roman"/>
              </a:rPr>
              <a:t>СЦЕНАРИЙ</a:t>
            </a:r>
            <a:endParaRPr lang="ru-RU" sz="5400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pic>
        <p:nvPicPr>
          <p:cNvPr id="2050" name="Picture 2" descr="https://avatars.mds.yandex.net/i?id=3c088aa9d25a4e465a9c2e7a4d47ca6655d3be82-5229223-images-thumbs&amp;n=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09874" y="3265765"/>
            <a:ext cx="4048125" cy="30480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6695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ладислав\Desktop\1614773453_174-p-neitralnii-fon-dlya-prezentatsii-17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6368" y="0"/>
            <a:ext cx="928842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https://prorisuem.ru/foto/7183/skazki_konstantina_ushinskogo_risunki_3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0" name="Picture 4" descr="https://avatars.mds.yandex.net/i?id=898b787710a748b855d02c04eb24ab7c2e7412ed-8486579-images-thumbs&amp;ref=rim&amp;n=33&amp;w=133&amp;h=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15549"/>
            <a:ext cx="1872208" cy="281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avatars.mds.yandex.net/i?id=bda26171d8d8be67e5732a0e3ce9a2ea2124e154-12147736-images-thumbs&amp;n=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17843" y="49038"/>
            <a:ext cx="2207894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s://avatars.mds.yandex.net/i?id=068a3c09f67a3987ddfd4d45b82464c5374af6cf-8899644-images-thumbs&amp;n=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24926" y="3734747"/>
            <a:ext cx="234315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ttps://avatars.mds.yandex.net/i?id=c47a4013bac4a488eab77f63d579ca188b193eeb-9690504-images-thumbs&amp;n=13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46" t="5484" r="6360" b="4992"/>
          <a:stretch/>
        </p:blipFill>
        <p:spPr bwMode="auto">
          <a:xfrm>
            <a:off x="155575" y="4129314"/>
            <a:ext cx="2672929" cy="2728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https://sneg.top/uploads/posts/2023-04/1681239162_sneg-top-p-poteshki-kartinki-krasivo-23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655232"/>
            <a:ext cx="2373926" cy="3127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7654" y="2318825"/>
            <a:ext cx="4572000" cy="12516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spcBef>
                <a:spcPts val="155"/>
              </a:spcBef>
              <a:spcAft>
                <a:spcPts val="155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chemeClr val="tx2"/>
                </a:solidFill>
                <a:latin typeface="Arial Black" panose="020B0A04020102020204" pitchFamily="34" charset="0"/>
                <a:ea typeface="Times New Roman"/>
              </a:rPr>
              <a:t>литературного произведения: сказка, рассказ, стихотворение; </a:t>
            </a:r>
            <a:endParaRPr lang="ru-RU" dirty="0">
              <a:solidFill>
                <a:schemeClr val="tx2"/>
              </a:solidFill>
              <a:latin typeface="Arial Black" panose="020B0A04020102020204" pitchFamily="34" charset="0"/>
            </a:endParaRPr>
          </a:p>
          <a:p>
            <a:pPr marL="342900" lvl="0" indent="-342900" algn="just">
              <a:spcBef>
                <a:spcPts val="155"/>
              </a:spcBef>
              <a:spcAft>
                <a:spcPts val="155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chemeClr val="tx2"/>
                </a:solidFill>
                <a:latin typeface="Arial Black" panose="020B0A04020102020204" pitchFamily="34" charset="0"/>
                <a:ea typeface="Times New Roman"/>
              </a:rPr>
              <a:t>любимой  песни;</a:t>
            </a:r>
            <a:endParaRPr lang="ru-RU" dirty="0">
              <a:solidFill>
                <a:schemeClr val="tx2"/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5575" y="199785"/>
            <a:ext cx="408559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7030A0"/>
                </a:solidFill>
                <a:latin typeface="Arial Black" panose="020B0A04020102020204" pitchFamily="34" charset="0"/>
                <a:ea typeface="Times New Roman"/>
              </a:rPr>
              <a:t>Почерпнуть идею можно из:</a:t>
            </a:r>
            <a:endParaRPr lang="ru-RU" sz="3600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855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ладислав\Desktop\1614773453_174-p-neitralnii-fon-dlya-prezentatsii-17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6368" y="0"/>
            <a:ext cx="928842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avatars.mds.yandex.net/i?id=b51717bf557f04dbae22a2e41df3392b7092620f-4935529-images-thumbs&amp;n=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44399" y="188640"/>
            <a:ext cx="4937691" cy="28803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avatars.mds.yandex.net/i?id=08e099caa952a4058f8fc5d68481a568be91189e-9270532-images-thumbs&amp;n=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93956" y="3429000"/>
            <a:ext cx="3838575" cy="30480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4443" y="2033166"/>
            <a:ext cx="3993501" cy="2359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155"/>
              </a:spcBef>
              <a:spcAft>
                <a:spcPts val="155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  <a:ea typeface="Times New Roman"/>
              </a:rPr>
              <a:t>забавной истории про домашнего питомца;</a:t>
            </a:r>
            <a:endParaRPr lang="ru-RU" sz="24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marL="342900" lvl="0" indent="-342900" algn="just">
              <a:spcBef>
                <a:spcPts val="155"/>
              </a:spcBef>
              <a:spcAft>
                <a:spcPts val="155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  <a:ea typeface="Times New Roman"/>
              </a:rPr>
              <a:t>истории про любимую игрушку или героя;</a:t>
            </a:r>
            <a:endParaRPr lang="ru-RU" sz="2400" dirty="0">
              <a:solidFill>
                <a:srgbClr val="002060"/>
              </a:solidFill>
              <a:effectLst/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267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ладислав\Desktop\1614773453_174-p-neitralnii-fon-dlya-prezentatsii-17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6368" y="0"/>
            <a:ext cx="928842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61950" y="961193"/>
            <a:ext cx="4572000" cy="268791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spcBef>
                <a:spcPts val="155"/>
              </a:spcBef>
              <a:spcAft>
                <a:spcPts val="155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chemeClr val="tx2"/>
                </a:solidFill>
                <a:latin typeface="Arial Black" panose="020B0A04020102020204" pitchFamily="34" charset="0"/>
                <a:ea typeface="Times New Roman"/>
              </a:rPr>
              <a:t>сюжета - наблюдения за явлением природы или событием;</a:t>
            </a:r>
            <a:endParaRPr lang="ru-RU" dirty="0">
              <a:solidFill>
                <a:schemeClr val="tx2"/>
              </a:solidFill>
              <a:latin typeface="Arial Black" panose="020B0A04020102020204" pitchFamily="34" charset="0"/>
            </a:endParaRPr>
          </a:p>
          <a:p>
            <a:pPr marL="342900" lvl="0" indent="-342900" algn="just">
              <a:spcBef>
                <a:spcPts val="155"/>
              </a:spcBef>
              <a:spcAft>
                <a:spcPts val="155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chemeClr val="tx2"/>
                </a:solidFill>
                <a:latin typeface="Arial Black" panose="020B0A04020102020204" pitchFamily="34" charset="0"/>
                <a:ea typeface="Times New Roman"/>
              </a:rPr>
              <a:t>сюжета - поздравления с каким-либо событием или праздником;</a:t>
            </a:r>
            <a:endParaRPr lang="ru-RU" dirty="0">
              <a:solidFill>
                <a:schemeClr val="tx2"/>
              </a:solidFill>
              <a:latin typeface="Arial Black" panose="020B0A04020102020204" pitchFamily="34" charset="0"/>
            </a:endParaRPr>
          </a:p>
          <a:p>
            <a:pPr marL="342900" lvl="0" indent="-342900" algn="just">
              <a:spcBef>
                <a:spcPts val="155"/>
              </a:spcBef>
              <a:spcAft>
                <a:spcPts val="155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chemeClr val="tx2"/>
                </a:solidFill>
                <a:latin typeface="Arial Black" panose="020B0A04020102020204" pitchFamily="34" charset="0"/>
                <a:ea typeface="Times New Roman"/>
              </a:rPr>
              <a:t>сюжета, рассказывающего о каком-либо значимом для ребенка событии;</a:t>
            </a:r>
            <a:endParaRPr lang="ru-RU" dirty="0">
              <a:solidFill>
                <a:schemeClr val="tx2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1032" name="Picture 8" descr="https://avatars.mds.yandex.net/i?id=310a6a20a81b7a093a60d146d4ff8cbe1ef337c9-11446590-images-thumbs&amp;n=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7543" y="3809999"/>
            <a:ext cx="3048000" cy="30480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DataLife Engine Версия для печати Детские рисунки турист (44 фото)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149" t="3708" r="6549" b="5745"/>
          <a:stretch/>
        </p:blipFill>
        <p:spPr bwMode="auto">
          <a:xfrm>
            <a:off x="5152571" y="260648"/>
            <a:ext cx="3991429" cy="248388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avatars.mds.yandex.net/i?id=641b5ae20a267a75c6be87c27ce86a85ff6637d7-10995513-images-thumbs&amp;n=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150263"/>
            <a:ext cx="3777543" cy="273487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avatars.mds.yandex.net/i?id=4d599efad2298d645c9b7e258aef38584821ad31-12538948-images-thumbs&amp;n=1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37854" y="2626262"/>
            <a:ext cx="3124200" cy="30480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464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ладислав\Desktop\1614773453_174-p-neitralnii-fon-dlya-prezentatsii-17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6368" y="0"/>
            <a:ext cx="928842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342056931"/>
              </p:ext>
            </p:extLst>
          </p:nvPr>
        </p:nvGraphicFramePr>
        <p:xfrm>
          <a:off x="179512" y="188640"/>
          <a:ext cx="8856984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77945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ладислав\Desktop\1614773453_174-p-neitralnii-fon-dlya-prezentatsii-17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6368" y="0"/>
            <a:ext cx="928842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4272552782"/>
              </p:ext>
            </p:extLst>
          </p:nvPr>
        </p:nvGraphicFramePr>
        <p:xfrm>
          <a:off x="179512" y="188640"/>
          <a:ext cx="8856984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7991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ладислав\Desktop\1614773453_174-p-neitralnii-fon-dlya-prezentatsii-17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4422" y="0"/>
            <a:ext cx="928842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59632" y="404664"/>
            <a:ext cx="756084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Arial Black" panose="020B0A04020102020204" pitchFamily="34" charset="0"/>
                <a:ea typeface="Times New Roman"/>
              </a:rPr>
              <a:t>«О</a:t>
            </a:r>
            <a:r>
              <a:rPr lang="ru-RU" b="1" dirty="0" smtClean="0">
                <a:solidFill>
                  <a:srgbClr val="7030A0"/>
                </a:solidFill>
                <a:latin typeface="Arial Black" panose="020B0A04020102020204" pitchFamily="34" charset="0"/>
                <a:ea typeface="Times New Roman"/>
              </a:rPr>
              <a:t>бразовательный тур</a:t>
            </a:r>
            <a:r>
              <a:rPr lang="ru-RU" b="1" dirty="0" smtClean="0">
                <a:solidFill>
                  <a:srgbClr val="7030A0"/>
                </a:solidFill>
                <a:latin typeface="Arial Black" panose="020B0A04020102020204" pitchFamily="34" charset="0"/>
                <a:ea typeface="Times New Roman"/>
              </a:rPr>
              <a:t>»</a:t>
            </a:r>
          </a:p>
          <a:p>
            <a:pPr algn="ctr"/>
            <a:endParaRPr lang="ru-RU" b="1" dirty="0" smtClean="0">
              <a:solidFill>
                <a:srgbClr val="7030A0"/>
              </a:solidFill>
              <a:latin typeface="Arial Black" panose="020B0A04020102020204" pitchFamily="34" charset="0"/>
              <a:ea typeface="Times New Roman"/>
            </a:endParaRPr>
          </a:p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Arial Black" panose="020B0A04020102020204" pitchFamily="34" charset="0"/>
                <a:ea typeface="Times New Roman"/>
              </a:rPr>
              <a:t> ДЕТСКАЯ МУЛЬТИПЛИКАЦИЯ.</a:t>
            </a:r>
          </a:p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Arial Black" panose="020B0A04020102020204" pitchFamily="34" charset="0"/>
                <a:ea typeface="Times New Roman"/>
              </a:rPr>
              <a:t>ОТ ИДЕИ ДО МУЛЬТФИЛЬМА</a:t>
            </a:r>
            <a:endParaRPr lang="ru-RU" sz="2000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47937" y="169356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Arial Black" panose="020B0A04020102020204" pitchFamily="34" charset="0"/>
                <a:ea typeface="Times New Roman"/>
              </a:rPr>
              <a:t>СЦЕНАРИЙ</a:t>
            </a:r>
            <a:endParaRPr lang="ru-RU" sz="5400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pic>
        <p:nvPicPr>
          <p:cNvPr id="2050" name="Picture 2" descr="https://avatars.mds.yandex.net/i?id=3c088aa9d25a4e465a9c2e7a4d47ca6655d3be82-5229223-images-thumbs&amp;n=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09874" y="3265765"/>
            <a:ext cx="4048125" cy="30480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6695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246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Владислав</dc:creator>
  <cp:lastModifiedBy>Лучший сотрудник</cp:lastModifiedBy>
  <cp:revision>15</cp:revision>
  <dcterms:created xsi:type="dcterms:W3CDTF">2024-04-24T18:37:20Z</dcterms:created>
  <dcterms:modified xsi:type="dcterms:W3CDTF">2024-04-25T03:08:57Z</dcterms:modified>
</cp:coreProperties>
</file>