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8064896" cy="470898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nter"/>
              </a:rPr>
              <a:t>Что такое </a:t>
            </a:r>
            <a:r>
              <a:rPr lang="ru-RU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nter"/>
              </a:rPr>
              <a:t>раскадровка</a:t>
            </a:r>
            <a:r>
              <a:rPr lang="ru-RU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nter"/>
              </a:rPr>
              <a:t> </a:t>
            </a:r>
            <a:endParaRPr lang="ru-RU" sz="6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nter"/>
            </a:endParaRPr>
          </a:p>
          <a:p>
            <a:pPr algn="ctr"/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nter"/>
              </a:rPr>
              <a:t>и </a:t>
            </a:r>
            <a:r>
              <a:rPr lang="ru-RU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nter"/>
              </a:rPr>
              <a:t>как ее сделать для своего видео?</a:t>
            </a:r>
            <a:endParaRPr lang="ru-RU" sz="6000" b="1" i="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74423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44824"/>
            <a:ext cx="86382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Желаем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творческих успехов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523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4030" y="498774"/>
            <a:ext cx="59995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РАСКАДРОВКА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0527" y="1628800"/>
            <a:ext cx="797481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Это план действия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где схематично зарисованы</a:t>
            </a:r>
          </a:p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сновные сцены мультфильма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308" y="3912628"/>
            <a:ext cx="6191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4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Inter"/>
              </a:rPr>
              <a:t>Создание 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Inter"/>
              </a:rPr>
              <a:t>раскадровки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Inter"/>
              </a:rPr>
              <a:t> упрощает все этапы создания видео. 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Inter"/>
              </a:rPr>
              <a:t>Вы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Inter"/>
              </a:rPr>
              <a:t>сможете более эффективно планировать,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Inter"/>
              </a:rPr>
              <a:t>более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Inter"/>
              </a:rPr>
              <a:t>четко представлять свою идею другим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Inter"/>
              </a:rPr>
              <a:t>людям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Inter"/>
              </a:rPr>
              <a:t>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Inter"/>
              </a:rPr>
              <a:t>и избегать проблем во время производства.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C:\Users\User78net\Pictures\Opera Снимок_2024-04-24_205530_nata-fateeva.wixsite.c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39" y="3312432"/>
            <a:ext cx="4365815" cy="330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78net\Pictures\Opera Снимок_2024-04-24_210102_www.storyboardthat.c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12433"/>
            <a:ext cx="4211960" cy="330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4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35" y="836712"/>
            <a:ext cx="720079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64704"/>
            <a:ext cx="4176464" cy="522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26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2449" y="476672"/>
            <a:ext cx="6895286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nter"/>
              </a:rPr>
              <a:t>Типы </a:t>
            </a:r>
            <a:r>
              <a:rPr lang="ru-RU" sz="4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nter"/>
              </a:rPr>
              <a:t>раскадровок</a:t>
            </a:r>
            <a:endParaRPr lang="ru-RU" sz="4800" b="1" i="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nter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1558732"/>
            <a:ext cx="61859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- </a:t>
            </a:r>
            <a:r>
              <a:rPr lang="ru-RU" sz="3200" b="1" dirty="0" smtClean="0"/>
              <a:t>Традиционные </a:t>
            </a:r>
            <a:r>
              <a:rPr lang="ru-RU" sz="3200" b="1" dirty="0" err="1"/>
              <a:t>раскадровки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9" y="5157192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- Эскизные </a:t>
            </a:r>
            <a:r>
              <a:rPr lang="ru-RU" sz="2800" b="1" dirty="0" err="1"/>
              <a:t>раскадровки</a:t>
            </a:r>
            <a:endParaRPr lang="ru-RU" sz="2800" dirty="0"/>
          </a:p>
        </p:txBody>
      </p:sp>
      <p:pic>
        <p:nvPicPr>
          <p:cNvPr id="3074" name="Picture 2" descr="C:\Users\User78net\Pictures\Opera Снимок_2024-04-24_223748_tvtok.r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50422"/>
            <a:ext cx="3753420" cy="355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78net\Pictures\Opera Снимок_2024-04-24_224249_www.kinopoisk.r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0" y="2143507"/>
            <a:ext cx="4973617" cy="274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26" y="975631"/>
            <a:ext cx="5390034" cy="238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/>
          <a:stretch/>
        </p:blipFill>
        <p:spPr bwMode="auto">
          <a:xfrm>
            <a:off x="3563888" y="3501008"/>
            <a:ext cx="4896544" cy="274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67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7" y="0"/>
            <a:ext cx="6105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ПЛАНЫ КАДРОВ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2" name="Picture 2" descr="C:\Users\User78net\Pictures\Opera Снимок_2024-04-23_224130_istoriya-kino.r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378" y="931642"/>
            <a:ext cx="5081715" cy="584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7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7349" y="620688"/>
            <a:ext cx="6369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РАКУРС СЪЕМКИ 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49" y="1628800"/>
            <a:ext cx="295350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21321"/>
            <a:ext cx="295350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32040"/>
            <a:ext cx="2952328" cy="208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86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5666" y="764704"/>
            <a:ext cx="65400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СОВЕТЫ  </a:t>
            </a:r>
          </a:p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для этапа </a:t>
            </a:r>
            <a:r>
              <a:rPr lang="ru-RU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раскадровки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824" y="2276872"/>
            <a:ext cx="90018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/>
              <a:t>-  Не </a:t>
            </a:r>
            <a:r>
              <a:rPr lang="ru-RU" sz="3600" b="1" dirty="0"/>
              <a:t>зацикливайтесь на </a:t>
            </a:r>
            <a:r>
              <a:rPr lang="ru-RU" sz="3600" b="1" dirty="0" smtClean="0"/>
              <a:t>совершенстве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284" y="3224589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- Используйте </a:t>
            </a:r>
            <a:r>
              <a:rPr lang="ru-RU" sz="3200" b="1" dirty="0"/>
              <a:t>стрелки, чтобы показать движение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6455" y="4301807"/>
            <a:ext cx="5959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-  Пронумеруйте </a:t>
            </a:r>
            <a:r>
              <a:rPr lang="ru-RU" sz="3200" b="1" dirty="0"/>
              <a:t>все </a:t>
            </a:r>
            <a:r>
              <a:rPr lang="ru-RU" sz="3200" b="1" dirty="0" smtClean="0"/>
              <a:t>эскизы</a:t>
            </a:r>
            <a:r>
              <a:rPr lang="ru-RU" sz="3200" dirty="0"/>
              <a:t> 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047729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-  Экспериментируйте</a:t>
            </a:r>
            <a:r>
              <a:rPr lang="ru-RU" sz="3200" b="1" dirty="0"/>
              <a:t>, прежде чем завершить работу над </a:t>
            </a:r>
            <a:r>
              <a:rPr lang="ru-RU" sz="3200" b="1" dirty="0" err="1"/>
              <a:t>раскадровкой</a:t>
            </a:r>
            <a:r>
              <a:rPr lang="ru-RU" sz="3200" b="1" dirty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9171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269</TotalTime>
  <Words>66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User78net</dc:creator>
  <cp:lastModifiedBy>User78net</cp:lastModifiedBy>
  <cp:revision>18</cp:revision>
  <dcterms:created xsi:type="dcterms:W3CDTF">2024-04-24T14:33:17Z</dcterms:created>
  <dcterms:modified xsi:type="dcterms:W3CDTF">2024-04-24T19:13:23Z</dcterms:modified>
</cp:coreProperties>
</file>