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7" r:id="rId9"/>
    <p:sldId id="266" r:id="rId10"/>
    <p:sldId id="263" r:id="rId11"/>
    <p:sldId id="268" r:id="rId12"/>
    <p:sldId id="264" r:id="rId13"/>
    <p:sldId id="265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39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-55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9CE863-C378-4387-8D36-87B560A8098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A612C5A-7D10-414E-ABC6-02EF37E9E94A}">
      <dgm:prSet phldrT="[Текст]"/>
      <dgm:spPr/>
      <dgm:t>
        <a:bodyPr/>
        <a:lstStyle/>
        <a:p>
          <a:r>
            <a:rPr lang="ru-RU" dirty="0"/>
            <a:t>Заключительные титры</a:t>
          </a:r>
        </a:p>
      </dgm:t>
    </dgm:pt>
    <dgm:pt modelId="{47461A81-0EF9-41AF-AD6A-5A6AB2199784}" type="parTrans" cxnId="{B44693F2-456E-48D8-ADF7-AF97B7308BBE}">
      <dgm:prSet/>
      <dgm:spPr/>
      <dgm:t>
        <a:bodyPr/>
        <a:lstStyle/>
        <a:p>
          <a:endParaRPr lang="ru-RU"/>
        </a:p>
      </dgm:t>
    </dgm:pt>
    <dgm:pt modelId="{9785244C-E265-4112-9EB3-2B0872C30066}" type="sibTrans" cxnId="{B44693F2-456E-48D8-ADF7-AF97B7308BBE}">
      <dgm:prSet/>
      <dgm:spPr/>
      <dgm:t>
        <a:bodyPr/>
        <a:lstStyle/>
        <a:p>
          <a:endParaRPr lang="ru-RU"/>
        </a:p>
      </dgm:t>
    </dgm:pt>
    <dgm:pt modelId="{5C912B7D-4307-4CEF-B11E-F25A48D4A3D5}">
      <dgm:prSet phldrT="[Текст]" phldr="1"/>
      <dgm:spPr/>
      <dgm:t>
        <a:bodyPr/>
        <a:lstStyle/>
        <a:p>
          <a:endParaRPr lang="ru-RU" dirty="0"/>
        </a:p>
      </dgm:t>
    </dgm:pt>
    <dgm:pt modelId="{833AFD1C-318E-4941-9F5E-44C487E4B85B}" type="parTrans" cxnId="{9A66393E-C8FE-4FE7-8A4C-44533859C6E2}">
      <dgm:prSet/>
      <dgm:spPr/>
      <dgm:t>
        <a:bodyPr/>
        <a:lstStyle/>
        <a:p>
          <a:endParaRPr lang="ru-RU"/>
        </a:p>
      </dgm:t>
    </dgm:pt>
    <dgm:pt modelId="{0B40E0F8-24E6-481D-969E-983A3EB46A89}" type="sibTrans" cxnId="{9A66393E-C8FE-4FE7-8A4C-44533859C6E2}">
      <dgm:prSet/>
      <dgm:spPr/>
      <dgm:t>
        <a:bodyPr/>
        <a:lstStyle/>
        <a:p>
          <a:endParaRPr lang="ru-RU"/>
        </a:p>
      </dgm:t>
    </dgm:pt>
    <dgm:pt modelId="{ED174A2F-384F-463B-BDFD-CF0834EEA702}">
      <dgm:prSet phldrT="[Текст]"/>
      <dgm:spPr/>
      <dgm:t>
        <a:bodyPr/>
        <a:lstStyle/>
        <a:p>
          <a:r>
            <a:rPr lang="ru-RU" dirty="0"/>
            <a:t>Начальные титры</a:t>
          </a:r>
        </a:p>
      </dgm:t>
    </dgm:pt>
    <dgm:pt modelId="{B71FE917-BBE4-4376-AFA2-DE096184D66D}" type="parTrans" cxnId="{3D9A42BB-6FAA-4889-BA3A-B3AB7177A1FC}">
      <dgm:prSet/>
      <dgm:spPr/>
      <dgm:t>
        <a:bodyPr/>
        <a:lstStyle/>
        <a:p>
          <a:endParaRPr lang="ru-RU"/>
        </a:p>
      </dgm:t>
    </dgm:pt>
    <dgm:pt modelId="{12CC3187-02D3-4AD1-B0BB-D96A7C00B2B1}" type="sibTrans" cxnId="{3D9A42BB-6FAA-4889-BA3A-B3AB7177A1FC}">
      <dgm:prSet/>
      <dgm:spPr/>
      <dgm:t>
        <a:bodyPr/>
        <a:lstStyle/>
        <a:p>
          <a:endParaRPr lang="ru-RU"/>
        </a:p>
      </dgm:t>
    </dgm:pt>
    <dgm:pt modelId="{84AAFBA6-4B10-4367-A1A5-C381F67D9A43}">
      <dgm:prSet phldrT="[Текст]" phldr="1"/>
      <dgm:spPr/>
      <dgm:t>
        <a:bodyPr/>
        <a:lstStyle/>
        <a:p>
          <a:endParaRPr lang="ru-RU" dirty="0"/>
        </a:p>
      </dgm:t>
    </dgm:pt>
    <dgm:pt modelId="{431D276E-3177-4E52-8B04-CBD7A601A27D}" type="parTrans" cxnId="{EEC68FEB-2AC9-497D-884F-F38BECEB8A86}">
      <dgm:prSet/>
      <dgm:spPr/>
      <dgm:t>
        <a:bodyPr/>
        <a:lstStyle/>
        <a:p>
          <a:endParaRPr lang="ru-RU"/>
        </a:p>
      </dgm:t>
    </dgm:pt>
    <dgm:pt modelId="{B2ACD05D-9E7E-4162-BE2D-9D711608B250}" type="sibTrans" cxnId="{EEC68FEB-2AC9-497D-884F-F38BECEB8A86}">
      <dgm:prSet/>
      <dgm:spPr/>
      <dgm:t>
        <a:bodyPr/>
        <a:lstStyle/>
        <a:p>
          <a:endParaRPr lang="ru-RU"/>
        </a:p>
      </dgm:t>
    </dgm:pt>
    <dgm:pt modelId="{7A55E7F8-8821-4E66-89C3-7BBCD7F3BA47}" type="pres">
      <dgm:prSet presAssocID="{6B9CE863-C378-4387-8D36-87B560A8098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C71E20C-A682-423F-9712-19C2A26EBED3}" type="pres">
      <dgm:prSet presAssocID="{0A612C5A-7D10-414E-ABC6-02EF37E9E94A}" presName="parentText" presStyleLbl="node1" presStyleIdx="0" presStyleCnt="2" custLinFactY="101763" custLinFactNeighborX="1560" custLinFactNeighborY="2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E091C6-EDFE-4820-9E0D-2689FEC4A95C}" type="pres">
      <dgm:prSet presAssocID="{0A612C5A-7D10-414E-ABC6-02EF37E9E94A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AB6F44-F578-4688-8C2A-B2AF3CCBD766}" type="pres">
      <dgm:prSet presAssocID="{ED174A2F-384F-463B-BDFD-CF0834EEA702}" presName="parentText" presStyleLbl="node1" presStyleIdx="1" presStyleCnt="2" custLinFactY="-97274" custLinFactNeighborX="1560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12A629-2557-4E43-9616-98DBA43A8397}" type="pres">
      <dgm:prSet presAssocID="{ED174A2F-384F-463B-BDFD-CF0834EEA702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AF7FB84-EEC9-400E-8458-B59CD855587B}" type="presOf" srcId="{84AAFBA6-4B10-4367-A1A5-C381F67D9A43}" destId="{C012A629-2557-4E43-9616-98DBA43A8397}" srcOrd="0" destOrd="0" presId="urn:microsoft.com/office/officeart/2005/8/layout/vList2"/>
    <dgm:cxn modelId="{EEC68FEB-2AC9-497D-884F-F38BECEB8A86}" srcId="{ED174A2F-384F-463B-BDFD-CF0834EEA702}" destId="{84AAFBA6-4B10-4367-A1A5-C381F67D9A43}" srcOrd="0" destOrd="0" parTransId="{431D276E-3177-4E52-8B04-CBD7A601A27D}" sibTransId="{B2ACD05D-9E7E-4162-BE2D-9D711608B250}"/>
    <dgm:cxn modelId="{8540E3BE-E04B-4034-B96E-C920D20675DD}" type="presOf" srcId="{ED174A2F-384F-463B-BDFD-CF0834EEA702}" destId="{BEAB6F44-F578-4688-8C2A-B2AF3CCBD766}" srcOrd="0" destOrd="0" presId="urn:microsoft.com/office/officeart/2005/8/layout/vList2"/>
    <dgm:cxn modelId="{9A66393E-C8FE-4FE7-8A4C-44533859C6E2}" srcId="{0A612C5A-7D10-414E-ABC6-02EF37E9E94A}" destId="{5C912B7D-4307-4CEF-B11E-F25A48D4A3D5}" srcOrd="0" destOrd="0" parTransId="{833AFD1C-318E-4941-9F5E-44C487E4B85B}" sibTransId="{0B40E0F8-24E6-481D-969E-983A3EB46A89}"/>
    <dgm:cxn modelId="{B44693F2-456E-48D8-ADF7-AF97B7308BBE}" srcId="{6B9CE863-C378-4387-8D36-87B560A80987}" destId="{0A612C5A-7D10-414E-ABC6-02EF37E9E94A}" srcOrd="0" destOrd="0" parTransId="{47461A81-0EF9-41AF-AD6A-5A6AB2199784}" sibTransId="{9785244C-E265-4112-9EB3-2B0872C30066}"/>
    <dgm:cxn modelId="{3D9A42BB-6FAA-4889-BA3A-B3AB7177A1FC}" srcId="{6B9CE863-C378-4387-8D36-87B560A80987}" destId="{ED174A2F-384F-463B-BDFD-CF0834EEA702}" srcOrd="1" destOrd="0" parTransId="{B71FE917-BBE4-4376-AFA2-DE096184D66D}" sibTransId="{12CC3187-02D3-4AD1-B0BB-D96A7C00B2B1}"/>
    <dgm:cxn modelId="{C1A81738-05EE-4432-8EC5-701DF4A0CDB4}" type="presOf" srcId="{5C912B7D-4307-4CEF-B11E-F25A48D4A3D5}" destId="{7DE091C6-EDFE-4820-9E0D-2689FEC4A95C}" srcOrd="0" destOrd="0" presId="urn:microsoft.com/office/officeart/2005/8/layout/vList2"/>
    <dgm:cxn modelId="{7BD2E95E-6BA6-4380-A8E8-8E4D68240982}" type="presOf" srcId="{0A612C5A-7D10-414E-ABC6-02EF37E9E94A}" destId="{4C71E20C-A682-423F-9712-19C2A26EBED3}" srcOrd="0" destOrd="0" presId="urn:microsoft.com/office/officeart/2005/8/layout/vList2"/>
    <dgm:cxn modelId="{FA6D8CC3-8420-4474-A378-DCF5C3014B1D}" type="presOf" srcId="{6B9CE863-C378-4387-8D36-87B560A80987}" destId="{7A55E7F8-8821-4E66-89C3-7BBCD7F3BA47}" srcOrd="0" destOrd="0" presId="urn:microsoft.com/office/officeart/2005/8/layout/vList2"/>
    <dgm:cxn modelId="{B3B530BE-9F18-4AC3-94DC-3AD34DC649AE}" type="presParOf" srcId="{7A55E7F8-8821-4E66-89C3-7BBCD7F3BA47}" destId="{4C71E20C-A682-423F-9712-19C2A26EBED3}" srcOrd="0" destOrd="0" presId="urn:microsoft.com/office/officeart/2005/8/layout/vList2"/>
    <dgm:cxn modelId="{3947B22E-DC95-4980-99C2-9DCFBE3D026B}" type="presParOf" srcId="{7A55E7F8-8821-4E66-89C3-7BBCD7F3BA47}" destId="{7DE091C6-EDFE-4820-9E0D-2689FEC4A95C}" srcOrd="1" destOrd="0" presId="urn:microsoft.com/office/officeart/2005/8/layout/vList2"/>
    <dgm:cxn modelId="{E91B3B8C-EAEC-4E76-9C7D-D8AF9E41B7EA}" type="presParOf" srcId="{7A55E7F8-8821-4E66-89C3-7BBCD7F3BA47}" destId="{BEAB6F44-F578-4688-8C2A-B2AF3CCBD766}" srcOrd="2" destOrd="0" presId="urn:microsoft.com/office/officeart/2005/8/layout/vList2"/>
    <dgm:cxn modelId="{0B0D7806-9DB5-4B68-A5CD-8BB1E81AEF49}" type="presParOf" srcId="{7A55E7F8-8821-4E66-89C3-7BBCD7F3BA47}" destId="{C012A629-2557-4E43-9616-98DBA43A8397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71E20C-A682-423F-9712-19C2A26EBED3}">
      <dsp:nvSpPr>
        <dsp:cNvPr id="0" name=""/>
        <dsp:cNvSpPr/>
      </dsp:nvSpPr>
      <dsp:spPr>
        <a:xfrm>
          <a:off x="0" y="2375966"/>
          <a:ext cx="5860606" cy="98338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100" kern="1200" dirty="0"/>
            <a:t>Заключительные титры</a:t>
          </a:r>
        </a:p>
      </dsp:txBody>
      <dsp:txXfrm>
        <a:off x="48005" y="2423971"/>
        <a:ext cx="5764596" cy="887374"/>
      </dsp:txXfrm>
    </dsp:sp>
    <dsp:sp modelId="{7DE091C6-EDFE-4820-9E0D-2689FEC4A95C}">
      <dsp:nvSpPr>
        <dsp:cNvPr id="0" name=""/>
        <dsp:cNvSpPr/>
      </dsp:nvSpPr>
      <dsp:spPr>
        <a:xfrm>
          <a:off x="0" y="1000716"/>
          <a:ext cx="5860606" cy="678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074" tIns="52070" rIns="291592" bIns="5207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3200" kern="1200" dirty="0"/>
        </a:p>
      </dsp:txBody>
      <dsp:txXfrm>
        <a:off x="0" y="1000716"/>
        <a:ext cx="5860606" cy="678960"/>
      </dsp:txXfrm>
    </dsp:sp>
    <dsp:sp modelId="{BEAB6F44-F578-4688-8C2A-B2AF3CCBD766}">
      <dsp:nvSpPr>
        <dsp:cNvPr id="0" name=""/>
        <dsp:cNvSpPr/>
      </dsp:nvSpPr>
      <dsp:spPr>
        <a:xfrm>
          <a:off x="0" y="44138"/>
          <a:ext cx="5860606" cy="98338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100" kern="1200" dirty="0"/>
            <a:t>Начальные титры</a:t>
          </a:r>
        </a:p>
      </dsp:txBody>
      <dsp:txXfrm>
        <a:off x="48005" y="92143"/>
        <a:ext cx="5764596" cy="887374"/>
      </dsp:txXfrm>
    </dsp:sp>
    <dsp:sp modelId="{C012A629-2557-4E43-9616-98DBA43A8397}">
      <dsp:nvSpPr>
        <dsp:cNvPr id="0" name=""/>
        <dsp:cNvSpPr/>
      </dsp:nvSpPr>
      <dsp:spPr>
        <a:xfrm>
          <a:off x="0" y="2663061"/>
          <a:ext cx="5860606" cy="678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074" tIns="52070" rIns="291592" bIns="5207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3200" kern="1200" dirty="0"/>
        </a:p>
      </dsp:txBody>
      <dsp:txXfrm>
        <a:off x="0" y="2663061"/>
        <a:ext cx="5860606" cy="6789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A6E93FA-CEC9-44DF-BF18-A25AAD75AA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83278F6E-F2AA-456F-AFDC-172B151780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FDE492B-4390-44F8-9FB5-3A4047C5A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9186D-ADA2-47F8-A3D9-3B513BC82EB2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8138F14-1C7C-4B9D-BC4F-B0FD6166E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518373B-1067-4E9D-BC2D-A19EAFD45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29410-8823-4805-BF26-B0F1322B0B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8298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7643EB7-93F8-4FB9-B8A7-D4D50D0D2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5927FE54-995D-49BC-9DBE-9FC671FFA5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398A5F3-4476-4F0F-ADB2-3E2BA2AFD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9186D-ADA2-47F8-A3D9-3B513BC82EB2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6339DCD-41BA-492E-8A2C-5A06CB1C4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8F9DEA0-8463-43DE-B1AA-73A5CA825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29410-8823-4805-BF26-B0F1322B0B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0912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B34BAA5C-D5EF-4A92-93DF-336A0767AA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B4D65E9D-D5C8-41B9-ACFB-51372BD452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6F1243C-624E-4824-800A-C6A929DFE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9186D-ADA2-47F8-A3D9-3B513BC82EB2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4B64077-1F7C-465D-8C72-C01EC724C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9E31FEE-EB26-427F-9158-2DA5D533B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29410-8823-4805-BF26-B0F1322B0B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1624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0C873EB-DCD5-4AA4-B903-25148E1C7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DA11BC6-97DB-426C-8F42-3A52A6BDA3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7E0F325-A95B-448A-A860-113B40F87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9186D-ADA2-47F8-A3D9-3B513BC82EB2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F1AD28C-C5CB-400A-A0DC-05F638358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FE5911F-0EA1-4599-AF63-D3EBCA098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29410-8823-4805-BF26-B0F1322B0B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4778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15EEF75-50B8-429B-87D6-C9B94EDE6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DAB8FBC-9D0A-4768-8755-B449AF5BEC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104CB70-4DEA-4713-A7F6-8F052667D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9186D-ADA2-47F8-A3D9-3B513BC82EB2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033211F-83AD-497D-97CB-F97E008E6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F68EA9C-8967-44CF-9BBB-9013FD4A5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29410-8823-4805-BF26-B0F1322B0B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3100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8FC8ED9-5ED4-418D-8445-26E006499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2C58E4A-C18A-4B14-9502-AB53A9C22A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EEAFB083-CC32-4BA1-8E70-803884BCC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6B511AE5-9175-459F-BA7A-0198DC1EB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9186D-ADA2-47F8-A3D9-3B513BC82EB2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D6F3DC6-6497-4CBF-BE90-363CFB464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C1C728E-4997-4ACE-9509-7E72B286F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29410-8823-4805-BF26-B0F1322B0B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964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A88C8FC-8614-4F8E-A2CC-7006521DF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7564D8F-3843-47FF-87F0-24A28EB18A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83C6D02D-F4DC-4E59-81AF-3B131D26AF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BFA89D31-45EA-4A98-A5CA-CE091A079F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B3606817-4219-4831-97A7-CEB24D019C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BF03D6AF-36A0-47DB-86B8-B27BB8CA7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9186D-ADA2-47F8-A3D9-3B513BC82EB2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A1836723-D482-447D-82CB-A6AE66D9B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6246492B-6C98-471F-B7F8-386B31059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29410-8823-4805-BF26-B0F1322B0B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5269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9CF6F39-A29A-4C71-92E2-268B1BA3D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74B44B76-36CE-45A1-B35D-266089064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9186D-ADA2-47F8-A3D9-3B513BC82EB2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D213B3E1-517F-47E2-8839-463EE6563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7CF608DA-66AC-4AB5-96B4-E7E1E8DAB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29410-8823-4805-BF26-B0F1322B0B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1346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7D32519C-6C15-4974-AF96-5BC4FDA46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9186D-ADA2-47F8-A3D9-3B513BC82EB2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9E457603-F711-4A21-A39E-7649BFF9F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AF5D831E-BFDB-4C27-8EC1-648D7C0BC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29410-8823-4805-BF26-B0F1322B0B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989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6141E3D-651C-4A52-95DC-0E7CFD5E2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33EB7EC-10EF-49DA-8651-F524EB60C2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D39FD30E-FA25-46A7-8EBF-7D433D6993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2633F2E1-26E4-4BDF-BCE1-463F62770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9186D-ADA2-47F8-A3D9-3B513BC82EB2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B74AD5C-2113-45C5-8005-5487B0AAD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32BB3B9-BB8A-422B-80A5-D195B4444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29410-8823-4805-BF26-B0F1322B0B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307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77C0AAE-A8EB-4A62-80D9-A7E45B17B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7A5031B8-9429-47B6-921F-C568145D5C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3FFA5B40-17AE-4021-A360-1784CD6C83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2EC69A0D-6677-4BF6-9AE9-6E527FD67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9186D-ADA2-47F8-A3D9-3B513BC82EB2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89B988D2-872A-48EC-8AD1-696973A78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11D19D7-4F45-4AB6-BD5B-D5100E1BB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29410-8823-4805-BF26-B0F1322B0B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9571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0668CC2-03F2-42ED-B145-0E97EBDAD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0F5D766-D2DF-44A0-B710-D61FF65D22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0743630-345C-4020-8FFD-7753B10EE7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29186D-ADA2-47F8-A3D9-3B513BC82EB2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AFBC7F5-E2B4-4AFD-B201-523B18ECD5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04BFB9F-2B85-4167-B5EA-C0256939E5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29410-8823-4805-BF26-B0F1322B0B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4498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8.png"/><Relationship Id="rId3" Type="http://schemas.microsoft.com/office/2007/relationships/media" Target="../media/media2.mp4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6.png"/><Relationship Id="rId5" Type="http://schemas.microsoft.com/office/2007/relationships/media" Target="../media/media3.mp4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openxmlformats.org/officeDocument/2006/relationships/video" Target="../media/media2.mp4"/><Relationship Id="rId9" Type="http://schemas.openxmlformats.org/officeDocument/2006/relationships/image" Target="../media/image4.jpeg"/><Relationship Id="rId1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png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1.png"/><Relationship Id="rId9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11.png"/><Relationship Id="rId9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2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12" Type="http://schemas.openxmlformats.org/officeDocument/2006/relationships/image" Target="../media/image41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microsoft.com/office/2007/relationships/media" Target="../media/media5.mp4"/><Relationship Id="rId7" Type="http://schemas.openxmlformats.org/officeDocument/2006/relationships/image" Target="../media/image4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3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5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D02AF28-5DBA-4815-97BE-9C53405EB7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D933394-A58D-405C-A970-E0683A733F97}"/>
              </a:ext>
            </a:extLst>
          </p:cNvPr>
          <p:cNvSpPr txBox="1"/>
          <p:nvPr/>
        </p:nvSpPr>
        <p:spPr>
          <a:xfrm>
            <a:off x="200146" y="523704"/>
            <a:ext cx="5650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ОБРАЗОВАТЕЛЬНЫЙ ТУР</a:t>
            </a:r>
          </a:p>
          <a:p>
            <a:pPr algn="ctr"/>
            <a:r>
              <a:rPr lang="ru-RU" b="1" dirty="0"/>
              <a:t>Детская мультипликация. От идеи до мультфильма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3237BC0-0951-447D-A889-F645FD543D08}"/>
              </a:ext>
            </a:extLst>
          </p:cNvPr>
          <p:cNvSpPr txBox="1"/>
          <p:nvPr/>
        </p:nvSpPr>
        <p:spPr>
          <a:xfrm>
            <a:off x="8997696" y="5460217"/>
            <a:ext cx="30102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Екатерина Викторовна </a:t>
            </a:r>
            <a:r>
              <a:rPr lang="ru-RU" sz="1600" dirty="0" err="1"/>
              <a:t>Ваткина</a:t>
            </a:r>
            <a:r>
              <a:rPr lang="ru-RU" sz="1600" dirty="0"/>
              <a:t>,</a:t>
            </a:r>
          </a:p>
          <a:p>
            <a:r>
              <a:rPr lang="ru-RU" sz="1600" dirty="0"/>
              <a:t>социальный педагог </a:t>
            </a:r>
          </a:p>
          <a:p>
            <a:r>
              <a:rPr lang="ru-RU" sz="1600" dirty="0"/>
              <a:t>МБДОУ детский сад №26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0FC3330-7712-4EA0-A11E-021CCA9C33DC}"/>
              </a:ext>
            </a:extLst>
          </p:cNvPr>
          <p:cNvSpPr txBox="1"/>
          <p:nvPr/>
        </p:nvSpPr>
        <p:spPr>
          <a:xfrm>
            <a:off x="7213410" y="1547832"/>
            <a:ext cx="392398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accent1">
                    <a:lumMod val="75000"/>
                  </a:schemeClr>
                </a:solidFill>
              </a:rPr>
              <a:t>Обложка. </a:t>
            </a:r>
          </a:p>
          <a:p>
            <a:r>
              <a:rPr lang="ru-RU" sz="4000" b="1" dirty="0">
                <a:solidFill>
                  <a:schemeClr val="accent1">
                    <a:lumMod val="75000"/>
                  </a:schemeClr>
                </a:solidFill>
              </a:rPr>
              <a:t>Титры. </a:t>
            </a:r>
          </a:p>
          <a:p>
            <a:r>
              <a:rPr lang="ru-RU" sz="4000" b="1" dirty="0">
                <a:solidFill>
                  <a:schemeClr val="accent1">
                    <a:lumMod val="75000"/>
                  </a:schemeClr>
                </a:solidFill>
              </a:rPr>
              <a:t>Афиша. </a:t>
            </a:r>
          </a:p>
          <a:p>
            <a:r>
              <a:rPr lang="ru-RU" sz="4000" b="1" dirty="0">
                <a:solidFill>
                  <a:schemeClr val="accent1">
                    <a:lumMod val="75000"/>
                  </a:schemeClr>
                </a:solidFill>
              </a:rPr>
              <a:t>Реклама мультфильма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3237BC0-0951-447D-A889-F645FD543D08}"/>
              </a:ext>
            </a:extLst>
          </p:cNvPr>
          <p:cNvSpPr txBox="1"/>
          <p:nvPr/>
        </p:nvSpPr>
        <p:spPr>
          <a:xfrm>
            <a:off x="5850978" y="6396334"/>
            <a:ext cx="7837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2024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3CC9979-83EE-40C5-B13B-B6841E576576}"/>
              </a:ext>
            </a:extLst>
          </p:cNvPr>
          <p:cNvSpPr txBox="1"/>
          <p:nvPr/>
        </p:nvSpPr>
        <p:spPr>
          <a:xfrm>
            <a:off x="6689558" y="324852"/>
            <a:ext cx="460809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err="1"/>
              <a:t>Горноуральский</a:t>
            </a:r>
            <a:r>
              <a:rPr lang="ru-RU" sz="1400" b="1" dirty="0"/>
              <a:t> городской округ Муниципальное бюджетное дошкольное  образовательное учреждение</a:t>
            </a:r>
          </a:p>
          <a:p>
            <a:pPr algn="ctr"/>
            <a:r>
              <a:rPr lang="ru-RU" sz="1400" b="1" dirty="0"/>
              <a:t>детский сад </a:t>
            </a:r>
            <a:r>
              <a:rPr lang="ru-RU" dirty="0"/>
              <a:t>№26</a:t>
            </a:r>
          </a:p>
        </p:txBody>
      </p:sp>
    </p:spTree>
    <p:extLst>
      <p:ext uri="{BB962C8B-B14F-4D97-AF65-F5344CB8AC3E}">
        <p14:creationId xmlns:p14="http://schemas.microsoft.com/office/powerpoint/2010/main" val="18608131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4FBF4CF-CA4F-40AE-A6C9-11A733F59E20}"/>
              </a:ext>
            </a:extLst>
          </p:cNvPr>
          <p:cNvSpPr txBox="1"/>
          <p:nvPr/>
        </p:nvSpPr>
        <p:spPr>
          <a:xfrm>
            <a:off x="262316" y="585320"/>
            <a:ext cx="4715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МУЛЬТФИЛЬМ ГОТОВ!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756" y="1586386"/>
            <a:ext cx="3256863" cy="45596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79" y="1224227"/>
            <a:ext cx="6772966" cy="507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8394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4FBF4CF-CA4F-40AE-A6C9-11A733F59E20}"/>
              </a:ext>
            </a:extLst>
          </p:cNvPr>
          <p:cNvSpPr txBox="1"/>
          <p:nvPr/>
        </p:nvSpPr>
        <p:spPr>
          <a:xfrm>
            <a:off x="262316" y="585320"/>
            <a:ext cx="4715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РЕКЛАМА МУЛЬТФИЛЬМА!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281" y="280970"/>
            <a:ext cx="1685424" cy="23842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825" y="2079160"/>
            <a:ext cx="1504154" cy="21278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72" y="1472899"/>
            <a:ext cx="3570000" cy="40493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108" y="1504463"/>
            <a:ext cx="3371503" cy="401774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398" y="3030947"/>
            <a:ext cx="2025793" cy="309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9317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4FBF4CF-CA4F-40AE-A6C9-11A733F59E20}"/>
              </a:ext>
            </a:extLst>
          </p:cNvPr>
          <p:cNvSpPr txBox="1"/>
          <p:nvPr/>
        </p:nvSpPr>
        <p:spPr>
          <a:xfrm>
            <a:off x="433570" y="380043"/>
            <a:ext cx="3368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КОНКУРСЫ </a:t>
            </a:r>
          </a:p>
        </p:txBody>
      </p:sp>
      <p:pic>
        <p:nvPicPr>
          <p:cNvPr id="2051" name="Picture 3" descr="C:\Users\МБДОУДС26-2\Desktop\МУЛЬТ\сайты конкурсов\Screenshot_20240420_083002_com.yandex.browser_edit_4566602408579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456" y="332765"/>
            <a:ext cx="3300996" cy="291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МБДОУДС26-2\Desktop\МУЛЬТ\сайты конкурсов\Screenshot_20240423_132604_com.android.chrome_edit_4580429260900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70" y="4536212"/>
            <a:ext cx="5844865" cy="200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МБДОУДС26-2\Desktop\МУЛЬТ\сайты конкурсов\Screenshot_20240423_12424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774" y="1128810"/>
            <a:ext cx="5833979" cy="382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189" y="4953307"/>
            <a:ext cx="1636295" cy="16362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595" y="332765"/>
            <a:ext cx="1573246" cy="15732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7" y="1906011"/>
            <a:ext cx="1573247" cy="1573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384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D02AF28-5DBA-4815-97BE-9C53405EB7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3CC9979-83EE-40C5-B13B-B6841E576576}"/>
              </a:ext>
            </a:extLst>
          </p:cNvPr>
          <p:cNvSpPr txBox="1"/>
          <p:nvPr/>
        </p:nvSpPr>
        <p:spPr>
          <a:xfrm>
            <a:off x="6689558" y="324852"/>
            <a:ext cx="460809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err="1"/>
              <a:t>Горноуральский</a:t>
            </a:r>
            <a:r>
              <a:rPr lang="ru-RU" sz="1400" b="1" dirty="0"/>
              <a:t> городской округ Муниципальное бюджетное дошкольное  образовательное учреждение</a:t>
            </a:r>
          </a:p>
          <a:p>
            <a:pPr algn="ctr"/>
            <a:r>
              <a:rPr lang="ru-RU" sz="1400" b="1" dirty="0"/>
              <a:t>детский сад </a:t>
            </a:r>
            <a:r>
              <a:rPr lang="ru-RU" dirty="0"/>
              <a:t>№26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D933394-A58D-405C-A970-E0683A733F97}"/>
              </a:ext>
            </a:extLst>
          </p:cNvPr>
          <p:cNvSpPr txBox="1"/>
          <p:nvPr/>
        </p:nvSpPr>
        <p:spPr>
          <a:xfrm>
            <a:off x="6096000" y="1759109"/>
            <a:ext cx="5650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ОБРАЗОВАТЕЛЬНЫЙ ТУР</a:t>
            </a:r>
          </a:p>
          <a:p>
            <a:pPr algn="ctr"/>
            <a:r>
              <a:rPr lang="ru-RU" b="1" dirty="0"/>
              <a:t>Детская мультипликация. От идеи до мультфильма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3237BC0-0951-447D-A889-F645FD543D08}"/>
              </a:ext>
            </a:extLst>
          </p:cNvPr>
          <p:cNvSpPr txBox="1"/>
          <p:nvPr/>
        </p:nvSpPr>
        <p:spPr>
          <a:xfrm>
            <a:off x="8368910" y="6452284"/>
            <a:ext cx="7837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2024</a:t>
            </a:r>
          </a:p>
        </p:txBody>
      </p:sp>
      <p:pic>
        <p:nvPicPr>
          <p:cNvPr id="3074" name="Picture 2" descr="C:\Users\МБДОУДС26-2\Desktop\23-04-2024_20-13-49\Screenshot_20240423_175545_com.canva.editor_edit_4741255336333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561" y="2695567"/>
            <a:ext cx="3262561" cy="117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МБДОУДС26-2\Desktop\23-04-2024_20-13-49\Screenshot_20240423_215952_com.canva.editor_edit_4741820528682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842" y="4160217"/>
            <a:ext cx="3708925" cy="171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753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4FBF4CF-CA4F-40AE-A6C9-11A733F59E20}"/>
              </a:ext>
            </a:extLst>
          </p:cNvPr>
          <p:cNvSpPr txBox="1"/>
          <p:nvPr/>
        </p:nvSpPr>
        <p:spPr>
          <a:xfrm>
            <a:off x="1235676" y="605481"/>
            <a:ext cx="88868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Обложка  - неотъемлемая часть мультфильма</a:t>
            </a:r>
          </a:p>
          <a:p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Титры -  поясняющие надписи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854415128"/>
              </p:ext>
            </p:extLst>
          </p:nvPr>
        </p:nvGraphicFramePr>
        <p:xfrm>
          <a:off x="5587682" y="2893167"/>
          <a:ext cx="5860606" cy="3359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E58ADFF-890D-4694-ADCD-9B97AA1F50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85" y="1833908"/>
            <a:ext cx="4587240" cy="458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41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504772" y="531382"/>
            <a:ext cx="5361190" cy="1223235"/>
            <a:chOff x="0" y="931553"/>
            <a:chExt cx="7128042" cy="1223235"/>
          </a:xfrm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0" y="931553"/>
              <a:ext cx="7128042" cy="1223235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Скругленный прямоугольник 4"/>
            <p:cNvSpPr/>
            <p:nvPr/>
          </p:nvSpPr>
          <p:spPr>
            <a:xfrm>
              <a:off x="59713" y="991266"/>
              <a:ext cx="7008616" cy="11038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4310" tIns="194310" rIns="194310" bIns="194310" numCol="1" spcCol="1270" anchor="ctr" anchorCtr="0">
              <a:noAutofit/>
            </a:bodyPr>
            <a:lstStyle/>
            <a:p>
              <a:pPr lvl="0" algn="l" defTabSz="2266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5100" kern="1200" dirty="0"/>
                <a:t>Начальные титры</a:t>
              </a:r>
            </a:p>
          </p:txBody>
        </p:sp>
      </p:grpSp>
      <p:pic>
        <p:nvPicPr>
          <p:cNvPr id="1026" name="Picture 2" descr="C:\Users\МБДОУДС26-2\Desktop\МУЛЬТ\O2V6t2OUUNM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84" y="1947121"/>
            <a:ext cx="3822616" cy="3822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МБДОУДС26-2\Desktop\МУЛЬТ\заставки мои каптинки\Screenshot_20240422_165145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934" y="3970724"/>
            <a:ext cx="2124059" cy="1518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МУЛЬТ СТУДИЯ_20240420_211110_000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092240" y="3622487"/>
            <a:ext cx="3542726" cy="2505213"/>
          </a:xfrm>
          <a:prstGeom prst="rect">
            <a:avLst/>
          </a:prstGeom>
        </p:spPr>
      </p:pic>
      <p:pic>
        <p:nvPicPr>
          <p:cNvPr id="7" name="МультстудИЯ_20240420_213248_0001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91238" y="3424238"/>
            <a:ext cx="9525" cy="9525"/>
          </a:xfrm>
          <a:prstGeom prst="rect">
            <a:avLst/>
          </a:prstGeom>
        </p:spPr>
      </p:pic>
      <p:pic>
        <p:nvPicPr>
          <p:cNvPr id="9" name="РОДНИЧОК_20240420_215043_0002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91238" y="3424238"/>
            <a:ext cx="9525" cy="9525"/>
          </a:xfrm>
          <a:prstGeom prst="rect">
            <a:avLst/>
          </a:prstGeom>
        </p:spPr>
      </p:pic>
      <p:pic>
        <p:nvPicPr>
          <p:cNvPr id="10" name="РОДНИЧОК_20240420_215043_0002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91238" y="3424238"/>
            <a:ext cx="9525" cy="9525"/>
          </a:xfrm>
          <a:prstGeom prst="rect">
            <a:avLst/>
          </a:prstGeom>
        </p:spPr>
      </p:pic>
      <p:pic>
        <p:nvPicPr>
          <p:cNvPr id="1031" name="Picture 7" descr="C:\Users\МБДОУДС26-2\Desktop\МУЛЬТ\заставки мои каптинки\Screenshot_20240422_170400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273" y="1796514"/>
            <a:ext cx="2265379" cy="206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МультстудИЯ_20240420_213248_0001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04725" y="278436"/>
            <a:ext cx="2832935" cy="283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591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504772" y="531382"/>
            <a:ext cx="5361190" cy="1223235"/>
            <a:chOff x="0" y="931553"/>
            <a:chExt cx="7128042" cy="1223235"/>
          </a:xfrm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0" y="931553"/>
              <a:ext cx="7128042" cy="1223235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Скругленный прямоугольник 4"/>
            <p:cNvSpPr/>
            <p:nvPr/>
          </p:nvSpPr>
          <p:spPr>
            <a:xfrm>
              <a:off x="59713" y="991266"/>
              <a:ext cx="7008616" cy="11038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4310" tIns="194310" rIns="194310" bIns="194310" numCol="1" spcCol="1270" anchor="ctr" anchorCtr="0">
              <a:noAutofit/>
            </a:bodyPr>
            <a:lstStyle/>
            <a:p>
              <a:pPr lvl="0" algn="l" defTabSz="2266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5100" kern="1200" dirty="0"/>
                <a:t>Начальные титры</a:t>
              </a:r>
            </a:p>
          </p:txBody>
        </p:sp>
      </p:grpSp>
      <p:pic>
        <p:nvPicPr>
          <p:cNvPr id="6" name="МультстудИЯ_20240420_213248_000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1238" y="3424238"/>
            <a:ext cx="9525" cy="9525"/>
          </a:xfrm>
          <a:prstGeom prst="rect">
            <a:avLst/>
          </a:prstGeom>
        </p:spPr>
      </p:pic>
      <p:pic>
        <p:nvPicPr>
          <p:cNvPr id="2050" name="Picture 2" descr="C:\Users\МБДОУДС26-2\Desktop\МУЛЬТ\титры\Screenshot_20240421_073030_com.google.android.youtube_edit_35380402173507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092" y="2247398"/>
            <a:ext cx="2327088" cy="227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МБДОУДС26-2\Desktop\МУЛЬТ\титры\Screenshot_20240421_073056_com.google.android.youtube_edit_35376892143247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289" y="2247398"/>
            <a:ext cx="3252968" cy="227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МБДОУДС26-2\Desktop\МУЛЬТ\титры\Screenshot_20240420_115248_com.yandex.browse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724" y="2247398"/>
            <a:ext cx="3734754" cy="227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МБДОУДС26-2\Desktop\МУЛЬТ\титры\Screenshot_20240420_115550_com.yandex.browser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092" y="4799178"/>
            <a:ext cx="2803078" cy="1789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МБДОУДС26-2\Desktop\МУЛЬТ\титры\Screenshot_20240421_07320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028" y="4799178"/>
            <a:ext cx="2489868" cy="181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МБДОУДС26-2\Desktop\МУЛЬТ\титры\Screenshot_20240420_120357_com.yandex.browser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747" y="4681362"/>
            <a:ext cx="3012708" cy="2047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099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504770" y="471669"/>
            <a:ext cx="7457975" cy="1223235"/>
            <a:chOff x="0" y="931553"/>
            <a:chExt cx="7128042" cy="1223235"/>
          </a:xfrm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0" y="931553"/>
              <a:ext cx="7128042" cy="1223235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Скругленный прямоугольник 4"/>
            <p:cNvSpPr/>
            <p:nvPr/>
          </p:nvSpPr>
          <p:spPr>
            <a:xfrm>
              <a:off x="59713" y="991266"/>
              <a:ext cx="7008616" cy="11038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4310" tIns="194310" rIns="194310" bIns="194310" numCol="1" spcCol="1270" anchor="ctr" anchorCtr="0">
              <a:noAutofit/>
            </a:bodyPr>
            <a:lstStyle/>
            <a:p>
              <a:pPr lvl="0" algn="l" defTabSz="2266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5100" dirty="0"/>
                <a:t>Заключительные титры</a:t>
              </a:r>
              <a:endParaRPr lang="ru-RU" sz="5100" kern="1200" dirty="0"/>
            </a:p>
          </p:txBody>
        </p:sp>
      </p:grpSp>
      <p:pic>
        <p:nvPicPr>
          <p:cNvPr id="6" name="МультстудИЯ_20240420_213248_000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1238" y="3424238"/>
            <a:ext cx="9525" cy="9525"/>
          </a:xfrm>
          <a:prstGeom prst="rect">
            <a:avLst/>
          </a:prstGeom>
        </p:spPr>
      </p:pic>
      <p:pic>
        <p:nvPicPr>
          <p:cNvPr id="3074" name="Picture 2" descr="C:\Users\МБДОУДС26-2\Desktop\МУЛЬТ\титры\Screenshot_20240421_073106_com.google.android.youtube_edit_35375553851529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57" y="2421387"/>
            <a:ext cx="3261310" cy="2261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МБДОУДС26-2\Desktop\МУЛЬТ\титры\Screenshot_20240420_120044_com.yandex.browse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297" y="2473425"/>
            <a:ext cx="3101987" cy="1920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МБДОУДС26-2\Desktop\МУЛЬТ\титры\Screenshot_20240420_120046_com.yandex.browse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78" y="3744303"/>
            <a:ext cx="3075883" cy="224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МБДОУДС26-2\Desktop\МУЛЬТ\заставки мои каптинки\Screenshot_20240422_165215_com.huawei.himovie.overseas_edit_40561217995842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622" y="4487914"/>
            <a:ext cx="3349713" cy="189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МБДОУДС26-2\Desktop\МУЛЬТ\титры\Screenshot_20240420_115730_com.yandex.browser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3598" y="471477"/>
            <a:ext cx="3385304" cy="2261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МБДОУДС26-2\Desktop\МУЛЬТ\титры\Screenshot_20240421_080308_com.vkontakte.android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9149" y="2861777"/>
            <a:ext cx="2921279" cy="1765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473F7EC-48B5-4E1B-9130-4673FD7449B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15" y="4671288"/>
            <a:ext cx="3559069" cy="213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45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504770" y="471669"/>
            <a:ext cx="7457975" cy="1223235"/>
            <a:chOff x="0" y="931553"/>
            <a:chExt cx="7128042" cy="1223235"/>
          </a:xfrm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0" y="931553"/>
              <a:ext cx="7128042" cy="1223235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Скругленный прямоугольник 4"/>
            <p:cNvSpPr/>
            <p:nvPr/>
          </p:nvSpPr>
          <p:spPr>
            <a:xfrm>
              <a:off x="59713" y="991266"/>
              <a:ext cx="7008616" cy="11038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4310" tIns="194310" rIns="194310" bIns="194310" numCol="1" spcCol="1270" anchor="ctr" anchorCtr="0">
              <a:noAutofit/>
            </a:bodyPr>
            <a:lstStyle/>
            <a:p>
              <a:pPr lvl="0" algn="l" defTabSz="2266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5100" dirty="0"/>
                <a:t>Заключительные титры</a:t>
              </a:r>
              <a:endParaRPr lang="ru-RU" sz="5100" kern="1200" dirty="0"/>
            </a:p>
          </p:txBody>
        </p:sp>
      </p:grpSp>
      <p:pic>
        <p:nvPicPr>
          <p:cNvPr id="6" name="МультстудИЯ_20240420_213248_000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1238" y="3424238"/>
            <a:ext cx="9525" cy="9525"/>
          </a:xfrm>
          <a:prstGeom prst="rect">
            <a:avLst/>
          </a:prstGeom>
        </p:spPr>
      </p:pic>
      <p:pic>
        <p:nvPicPr>
          <p:cNvPr id="1026" name="Picture 2" descr="C:\Users\МБДОУДС26-2\Desktop\МУЛЬТ\последний титр\Screenshot_20240423_182313_com.huawei.himovie.overseas_edit_4654707359654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757" y="2989359"/>
            <a:ext cx="3491247" cy="1722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МБДОУДС26-2\Desktop\МУЛЬТ\последний титр\Screenshot_20240423_182335_com.huawei.himovie.overseas_edit_46549735235032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989" y="2989359"/>
            <a:ext cx="3247529" cy="1722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МБДОУДС26-2\Desktop\МУЛЬТ\последний титр\Screenshot_20240423_182340_com.huawei.himovie.overseas_edit_46548214468834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70" y="2989359"/>
            <a:ext cx="3219437" cy="1722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МБДОУДС26-2\Desktop\МУЛЬТ\Презентация\23-04-2024_19-11-51\Screenshot_20240423_210121_com.huawei.himovie.overseas_edit_47033521385948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758" y="4989761"/>
            <a:ext cx="3491246" cy="161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МБДОУДС26-2\Desktop\МУЛЬТ\Презентация\23-04-2024_20-08-54\Screenshot_20240423_214925_com.canva.editor_edit_47330802066944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989" y="4921731"/>
            <a:ext cx="3247529" cy="1755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МБДОУДС26-2\Desktop\МУЛЬТ\Презентация\24-04-2024_08-18-48\Screenshot_20240424_075047_com.canva.editor_edit_50437941199543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70" y="4809861"/>
            <a:ext cx="3219437" cy="1927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691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4FBF4CF-CA4F-40AE-A6C9-11A733F59E20}"/>
              </a:ext>
            </a:extLst>
          </p:cNvPr>
          <p:cNvSpPr txBox="1"/>
          <p:nvPr/>
        </p:nvSpPr>
        <p:spPr>
          <a:xfrm>
            <a:off x="276782" y="204428"/>
            <a:ext cx="5161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ПРОЕКТЫ ОБЛОЖЕК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245" y="1267478"/>
            <a:ext cx="2806152" cy="166550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261" y="1267478"/>
            <a:ext cx="2771561" cy="16655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14" y="1267476"/>
            <a:ext cx="2819351" cy="16655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35" y="1267478"/>
            <a:ext cx="2855148" cy="1665503"/>
          </a:xfrm>
          <a:prstGeom prst="rect">
            <a:avLst/>
          </a:prstGeom>
        </p:spPr>
      </p:pic>
      <p:pic>
        <p:nvPicPr>
          <p:cNvPr id="1028" name="Picture 4" descr="C:\Users\МБДОУДС26-2\Desktop\МУЛЬТ\Презентация\24-04-2024_08-18-48\Screenshot_20240424_075043_com.canva.editor_edit_50435392217824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261" y="3247707"/>
            <a:ext cx="2771561" cy="169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МБДОУДС26-2\Desktop\МУЛЬТ\Презентация\24-04-2024_08-18-48\Screenshot_20240424_075047_com.canva.editor_edit_50437941199543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0245" y="3247708"/>
            <a:ext cx="2806152" cy="169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МБДОУДС26-2\Desktop\МУЛЬТ\Презентация\23-04-2024_19-11-51\Screenshot_20240423_210110_com.huawei.himovie.overseas_edit_47026964643397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26" y="5089976"/>
            <a:ext cx="2787201" cy="148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МБДОУДС26-2\Desktop\МУЛЬТ\Презентация\23-04-2024_19-11-51\Screenshot_20240423_210112_com.huawei.himovie.overseas_edit_47028949571782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361" y="5089977"/>
            <a:ext cx="2744246" cy="148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МБДОУДС26-2\Desktop\МУЛЬТ\Презентация\23-04-2024_19-11-51\Screenshot_20240423_210118_com.huawei.himovie.overseas_edit_470320257724588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265" y="5089976"/>
            <a:ext cx="2720557" cy="148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МБДОУДС26-2\Desktop\МУЛЬТ\Презентация\24-04-2024_08-18-48\Screenshot_20240424_075038_com.canva.editor_edit_504326262423045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35" y="3103327"/>
            <a:ext cx="2823792" cy="1683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МБДОУДС26-2\Desktop\МУЛЬТ\Презентация\24-04-2024_08-18-48\Screenshot_20240424_075041_com.canva.editor_edit_504342769238667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414" y="3116551"/>
            <a:ext cx="2922138" cy="1685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:\Users\МБДОУДС26-2\Desktop\МУЛЬТ\Презентация\24-04-2024_08-18-48\Screenshot_20240424_075043_com.canva.editor_edit_50435392217824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261" y="3103328"/>
            <a:ext cx="2771561" cy="169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C:\Users\МБДОУДС26-2\Desktop\МУЛЬТ\Презентация\24-04-2024_08-18-48\Screenshot_20240424_075047_com.canva.editor_edit_50437941199543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0245" y="3103329"/>
            <a:ext cx="2806152" cy="169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МБДОУДС26-2\Desktop\МУЛЬТ\Презентация\23-04-2024_19-11-51\Screenshot_20240423_210121_com.huawei.himovie.overseas_edit_470335213859481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7798" y="5089977"/>
            <a:ext cx="2768599" cy="148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54374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ложка 1">
            <a:hlinkClick r:id="" action="ppaction://media"/>
            <a:extLst>
              <a:ext uri="{FF2B5EF4-FFF2-40B4-BE49-F238E27FC236}">
                <a16:creationId xmlns:a16="http://schemas.microsoft.com/office/drawing/2014/main" xmlns="" id="{115BCBED-80E3-4398-BCDD-9DA1683887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6831" y="1440937"/>
            <a:ext cx="5779169" cy="3250783"/>
          </a:xfrm>
          <a:prstGeom prst="rect">
            <a:avLst/>
          </a:prstGeom>
        </p:spPr>
      </p:pic>
      <p:pic>
        <p:nvPicPr>
          <p:cNvPr id="3" name="обложка 2">
            <a:hlinkClick r:id="" action="ppaction://media"/>
            <a:extLst>
              <a:ext uri="{FF2B5EF4-FFF2-40B4-BE49-F238E27FC236}">
                <a16:creationId xmlns:a16="http://schemas.microsoft.com/office/drawing/2014/main" xmlns="" id="{F4656724-4F68-4598-B2C1-5328635AB58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68453" y="1440937"/>
            <a:ext cx="5779168" cy="325078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CABCBE7-4FA1-4C7C-8A56-CC7553F43D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078" y="4987855"/>
            <a:ext cx="2809844" cy="163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96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0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6934381-7B27-4814-A0F3-E0EA5C824D87}"/>
              </a:ext>
            </a:extLst>
          </p:cNvPr>
          <p:cNvSpPr txBox="1"/>
          <p:nvPr/>
        </p:nvSpPr>
        <p:spPr>
          <a:xfrm>
            <a:off x="505838" y="506876"/>
            <a:ext cx="5590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ГРАФИЧЕСКИЙ РЕДАКТОР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B573066-B2C8-49B9-9D62-D20E291781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05826"/>
            <a:ext cx="2606859" cy="479613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BCE8955-46D7-4BE8-910E-EE695B6768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79" y="1293375"/>
            <a:ext cx="2515486" cy="462104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082B362-5E4A-41BF-8AB8-102438C1AC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315" y="1293375"/>
            <a:ext cx="2612118" cy="479613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B07EBCD-3B9C-4F23-AF6A-775B9F1054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3368" y="1205826"/>
            <a:ext cx="2606859" cy="498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65556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529</TotalTime>
  <Words>95</Words>
  <Application>Microsoft Office PowerPoint</Application>
  <PresentationFormat>Произвольный</PresentationFormat>
  <Paragraphs>30</Paragraphs>
  <Slides>13</Slides>
  <Notes>0</Notes>
  <HiddenSlides>0</HiddenSlides>
  <MMClips>10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Екатерина</dc:creator>
  <cp:lastModifiedBy>МБДОУДС26-2</cp:lastModifiedBy>
  <cp:revision>36</cp:revision>
  <dcterms:created xsi:type="dcterms:W3CDTF">2024-04-22T12:45:49Z</dcterms:created>
  <dcterms:modified xsi:type="dcterms:W3CDTF">2024-04-25T03:00:36Z</dcterms:modified>
</cp:coreProperties>
</file>