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0" r:id="rId6"/>
    <p:sldId id="259" r:id="rId7"/>
    <p:sldId id="261" r:id="rId8"/>
    <p:sldId id="267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26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ownloads\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548" y="-48346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1259632" y="399541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УМНАЯ ИГРА</a:t>
            </a:r>
            <a:endParaRPr lang="ru-RU" sz="6600" b="1" dirty="0"/>
          </a:p>
        </p:txBody>
      </p:sp>
      <p:pic>
        <p:nvPicPr>
          <p:cNvPr id="6" name="Picture 4" descr="C:\Users\Раиса\Downloads\bloki_denesh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3707904" y="4721661"/>
            <a:ext cx="5436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Лапина Е. Г. педагог –психолог  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МБДОУ детский сад №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п.Горноуральский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Раиса\Downloads\stumblread1-364x33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386" y="765297"/>
            <a:ext cx="2309614" cy="213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5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ownloads\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ОРГАНИЗАЦИИ РАБОТЫ С ЛОГИЧЕСКИМИ БЛОКАМИ</a:t>
            </a:r>
          </a:p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Занятия (комплексные, интегрированные), обеспечивающие наглядность, системность и доступность, смену деятельности. 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Совместная и самостоятельная игровая деятельность (дидактические игры, настольно-печатные, подвижные, сюжетно-ролевые игры).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683568" y="4461212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 занятий, в предметно-развивающей среде (ИЗО-деятельность, аппликация, режимные моменты, предметные ориентиры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19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ownloads\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832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7920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задача сенсорного развития детей раннего возраста в ДОУ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-формировать </a:t>
            </a: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умения воспринимать предметы и явления, выделять присущие им внешние свойства, определяющие способы действий с ними. </a:t>
            </a:r>
          </a:p>
          <a:p>
            <a:endParaRPr lang="ru-RU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Сенсорное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является фундаментом общего интеллектуального развития детей раннего возраста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/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восприятия предметов и явлений окружающего мира начинается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познание.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улавливать причинно-следственные связи, навык мыслить системно – это важнейшие условия успеха в профессиональной и личностной сфере, а значит, развитие  логического мышления через знакомство с сенсорными эталонами – залог будущей жизненной успешности наших детей. Для решения этой задачи как нельзя лучше подходят блоки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3" descr="C:\Users\Раиса\Downloads\67973517_dbdee13c60c9204fee7ec8d256b5f9f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-26644"/>
            <a:ext cx="13811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1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ownloads\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985" y="-46166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0"/>
            <a:ext cx="61206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Суть методики венгерского математика и психолога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Золтана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математические знания дети получают, не решая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тетрадках и читая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учебники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играя . Самое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известное пособие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Блоки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которые специально разработаны для подготовки мышления детей к усвоению математики.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01205"/>
            <a:ext cx="2061540" cy="205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C:\Users\Раиса\Downloads\bloki_denes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79" y="4061656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o3.imgsmail.ru/imgpreview?key=http%3A%2F%2Fupload.wikimedia.org%2Fwikipedia%2Fru%2F5%2F59%2FZolt%25C3%25A1n_P%25C3%25A1l_Dienes.jpg&amp;mb=wikipedia_preview_001&amp;w=1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0" y="15280"/>
            <a:ext cx="11430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0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Раиса\Downloads\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86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0800000" flipV="1">
            <a:off x="1187624" y="378062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блоками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наглядной основе  знакомят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формой, цветом, размером и толщиной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предметов.     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160457"/>
            <a:ext cx="77768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Логический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собой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набор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48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логических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блоков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различающихся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четырьмя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свойствами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формой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квадратные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треугольные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прямоугольные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цветом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желтые, красные,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синие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размером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большие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маленькие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олщино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толстые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тонкие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                                                   </a:t>
            </a:r>
            <a:endParaRPr lang="ru-RU" dirty="0"/>
          </a:p>
        </p:txBody>
      </p:sp>
      <p:pic>
        <p:nvPicPr>
          <p:cNvPr id="8" name="Picture 2" descr="C:\Documents and Settings\Юля-ля-ля\Рабочий стол\ДЕТСКИЙ САД\P319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798390"/>
            <a:ext cx="3785928" cy="2184702"/>
          </a:xfrm>
          <a:prstGeom prst="rect">
            <a:avLst/>
          </a:prstGeom>
          <a:noFill/>
        </p:spPr>
      </p:pic>
      <p:pic>
        <p:nvPicPr>
          <p:cNvPr id="9" name="Picture 3" descr="C:\Users\Раиса\Downloads\67973517_dbdee13c60c9204fee7ec8d256b5f9f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-26644"/>
            <a:ext cx="13811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2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ownloads\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7120" y="332657"/>
            <a:ext cx="3452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3" y="980729"/>
            <a:ext cx="83762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с формой, цветом,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размером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предметов.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умения выявлять свойства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предметах,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обобщать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их свойствам,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объединять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сходства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различия предметов.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Развивать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познавательные процессы, мыслительные операции.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Развивать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психические функции, связанные с речевой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деятельностью.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Развивать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творческие способности, воображение, фантазию, способности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конструированию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Воспитывать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самостоятельность,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настойчивость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достижении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цели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endParaRPr lang="ru-RU" sz="2400" b="1" dirty="0"/>
          </a:p>
        </p:txBody>
      </p:sp>
      <p:pic>
        <p:nvPicPr>
          <p:cNvPr id="3074" name="Picture 2" descr="C:\Users\Раиса\Downloads\stumblread1-364x33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70376"/>
            <a:ext cx="1967576" cy="18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3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ownloads\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Раиса\Desktop\по блокам родителям\IMG_20160916_0914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60040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Раиса\Desktop\по блокам родителям\IMG_20160916_0914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572000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15616" y="5613132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первых занятиях даем возможность манипулировать с фигурами по своему желанию, помогаем выполнить знакомые постройки.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Раиса\Downloads\smayl8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895" y="5622260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8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ownloads\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Татьяна\Рабочий стол\для работы\МО\albom-k-blokam-denesha-dlja-samyh-malenkih-2-3-goda800x800q80.v1292297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0" y="2276872"/>
            <a:ext cx="3757613" cy="264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Documents and Settings\Татьяна\Рабочий стол\для работы\МО\albom_42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102" y="1749009"/>
            <a:ext cx="3908425" cy="279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7745" y="733346"/>
            <a:ext cx="4968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детьми раннего возраста используем печатные альбомы  для подгрупповой и индивидуальной   работы.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Раиса\Downloads\67973517_dbdee13c60c9204fee7ec8d256b5f9f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-26644"/>
            <a:ext cx="13811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Раиса\Downloads\Альбом-блоки-дьенеш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68552"/>
            <a:ext cx="3052597" cy="22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ownloads\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Раиса\Desktop\по блокам родителям\IMG_20160919_0852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67240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Раиса\Desktop\по блокам родителям\IMG_20160919_0905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392732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Раиса\Desktop\по блокам родителям\IMG_20161004_0850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9" y="4149080"/>
            <a:ext cx="3146425" cy="235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Раиса\Downloads\smayl8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7" y="5762625"/>
            <a:ext cx="10191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ownloads\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7251290" cy="442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>
              <a:tabLst>
                <a:tab pos="457200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группы постепенно усложняющихся игр и упражнений с логическими блоками:</a:t>
            </a:r>
          </a:p>
          <a:p>
            <a:pPr indent="450850" eaLnBrk="0" hangingPunct="0"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развития умений выявлять и абстрагировать свойства</a:t>
            </a:r>
          </a:p>
          <a:p>
            <a:pPr indent="450850" eaLnBrk="0" hangingPunct="0"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развития умений сравнивать предметы по их свойствам;</a:t>
            </a:r>
          </a:p>
          <a:p>
            <a:pPr indent="450850" eaLnBrk="0" hangingPunct="0"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развития действий классификации и обобщения;</a:t>
            </a:r>
          </a:p>
          <a:p>
            <a:pPr indent="450850" eaLnBrk="0" hangingPunct="0"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развития способности к логическим действиям и операциям. </a:t>
            </a:r>
          </a:p>
        </p:txBody>
      </p:sp>
      <p:pic>
        <p:nvPicPr>
          <p:cNvPr id="5122" name="Picture 2" descr="C:\Users\Раиса\Downloads\img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29200"/>
            <a:ext cx="24003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Раиса\Downloads\avatar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Раиса\Downloads\25368652.21279751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06" y="5449862"/>
            <a:ext cx="1463675" cy="10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Раиса\Downloads\16357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36774"/>
            <a:ext cx="3269332" cy="232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6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380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</dc:creator>
  <cp:lastModifiedBy>Teacher</cp:lastModifiedBy>
  <cp:revision>16</cp:revision>
  <dcterms:created xsi:type="dcterms:W3CDTF">2016-10-11T16:41:03Z</dcterms:created>
  <dcterms:modified xsi:type="dcterms:W3CDTF">2024-02-28T09:33:17Z</dcterms:modified>
</cp:coreProperties>
</file>